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99"/>
    <a:srgbClr val="00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9" d="100"/>
          <a:sy n="99" d="100"/>
        </p:scale>
        <p:origin x="246" y="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79F7C4C-8DE9-4C10-887B-C335663E4D9A}" type="datetimeFigureOut">
              <a:rPr lang="en-IN" smtClean="0"/>
              <a:t>29-08-2014</a:t>
            </a:fld>
            <a:endParaRPr lang="en-IN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N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2861C10-98BE-4695-B60F-4382B88B42A4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587854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540DAB-6968-458A-B66E-142303D93C3D}" type="datetimeFigureOut">
              <a:rPr lang="en-IN" smtClean="0"/>
              <a:t>29-08-2014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6DD8C-31CA-4F89-9ED0-921EC633735C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0600254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540DAB-6968-458A-B66E-142303D93C3D}" type="datetimeFigureOut">
              <a:rPr lang="en-IN" smtClean="0"/>
              <a:t>29-08-2014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6DD8C-31CA-4F89-9ED0-921EC633735C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3573889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540DAB-6968-458A-B66E-142303D93C3D}" type="datetimeFigureOut">
              <a:rPr lang="en-IN" smtClean="0"/>
              <a:t>29-08-2014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6DD8C-31CA-4F89-9ED0-921EC633735C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2746351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540DAB-6968-458A-B66E-142303D93C3D}" type="datetimeFigureOut">
              <a:rPr lang="en-IN" smtClean="0"/>
              <a:t>29-08-2014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6DD8C-31CA-4F89-9ED0-921EC633735C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1584989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540DAB-6968-458A-B66E-142303D93C3D}" type="datetimeFigureOut">
              <a:rPr lang="en-IN" smtClean="0"/>
              <a:t>29-08-2014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6DD8C-31CA-4F89-9ED0-921EC633735C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245275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540DAB-6968-458A-B66E-142303D93C3D}" type="datetimeFigureOut">
              <a:rPr lang="en-IN" smtClean="0"/>
              <a:t>29-08-2014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6DD8C-31CA-4F89-9ED0-921EC633735C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4522055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540DAB-6968-458A-B66E-142303D93C3D}" type="datetimeFigureOut">
              <a:rPr lang="en-IN" smtClean="0"/>
              <a:t>29-08-2014</a:t>
            </a:fld>
            <a:endParaRPr lang="en-I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6DD8C-31CA-4F89-9ED0-921EC633735C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2103511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540DAB-6968-458A-B66E-142303D93C3D}" type="datetimeFigureOut">
              <a:rPr lang="en-IN" smtClean="0"/>
              <a:t>29-08-2014</a:t>
            </a:fld>
            <a:endParaRPr lang="en-I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6DD8C-31CA-4F89-9ED0-921EC633735C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1320807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540DAB-6968-458A-B66E-142303D93C3D}" type="datetimeFigureOut">
              <a:rPr lang="en-IN" smtClean="0"/>
              <a:t>29-08-2014</a:t>
            </a:fld>
            <a:endParaRPr lang="en-I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6DD8C-31CA-4F89-9ED0-921EC633735C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1245542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540DAB-6968-458A-B66E-142303D93C3D}" type="datetimeFigureOut">
              <a:rPr lang="en-IN" smtClean="0"/>
              <a:t>29-08-2014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6DD8C-31CA-4F89-9ED0-921EC633735C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0806976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540DAB-6968-458A-B66E-142303D93C3D}" type="datetimeFigureOut">
              <a:rPr lang="en-IN" smtClean="0"/>
              <a:t>29-08-2014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6DD8C-31CA-4F89-9ED0-921EC633735C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1793806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540DAB-6968-458A-B66E-142303D93C3D}" type="datetimeFigureOut">
              <a:rPr lang="en-IN" smtClean="0"/>
              <a:t>29-08-2014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B6DD8C-31CA-4F89-9ED0-921EC633735C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2860648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1235389" y="3164851"/>
            <a:ext cx="6678489" cy="95410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en-US" sz="1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Figure </a:t>
            </a:r>
            <a:r>
              <a:rPr lang="en-US" sz="1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S1: </a:t>
            </a:r>
            <a:r>
              <a:rPr lang="en-US" sz="1400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Sequence of DNA probes used for the EMSA experiment.</a:t>
            </a:r>
            <a:r>
              <a:rPr lang="en-US" sz="1400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The probe 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sequences 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were adopted from the </a:t>
            </a:r>
            <a:r>
              <a:rPr lang="en-US" sz="1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Rom et al. 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1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2006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) and their consensus sequence were modified. For probe ARBS-1 to ARBS-4, consensus sequence were adopted from </a:t>
            </a:r>
            <a:r>
              <a:rPr lang="en-US" sz="1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Rom et al.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sz="1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2006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), 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while 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for ARBS-5 to ARBS-8 adopted from </a:t>
            </a:r>
            <a:r>
              <a:rPr lang="en-US" sz="1400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Ricardi</a:t>
            </a:r>
            <a:r>
              <a:rPr lang="en-US" sz="1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et al. 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1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2014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).</a:t>
            </a:r>
            <a:endParaRPr lang="en-IN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235390" y="764704"/>
            <a:ext cx="6678488" cy="2308324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lvl="0"/>
            <a:r>
              <a:rPr lang="en-IN" dirty="0">
                <a:solidFill>
                  <a:prstClr val="black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ARBS-1: 5’-AAGCTTATTCCAC</a:t>
            </a:r>
            <a:r>
              <a:rPr lang="en-IN" b="1" dirty="0">
                <a:solidFill>
                  <a:srgbClr val="000099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TCCCCA</a:t>
            </a:r>
            <a:r>
              <a:rPr lang="en-IN" dirty="0">
                <a:solidFill>
                  <a:prstClr val="black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TGATCCACTAGTTCT</a:t>
            </a:r>
          </a:p>
          <a:p>
            <a:pPr lvl="0"/>
            <a:r>
              <a:rPr lang="en-IN" dirty="0">
                <a:solidFill>
                  <a:prstClr val="black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ARBS-2: 5’-GAAGCTTATTCCAC</a:t>
            </a:r>
            <a:r>
              <a:rPr lang="en-IN" b="1" dirty="0">
                <a:solidFill>
                  <a:srgbClr val="000099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TCCCGA</a:t>
            </a:r>
            <a:r>
              <a:rPr lang="en-IN" dirty="0">
                <a:solidFill>
                  <a:prstClr val="black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TGATCCACTAGTTCT</a:t>
            </a:r>
          </a:p>
          <a:p>
            <a:pPr lvl="0"/>
            <a:r>
              <a:rPr lang="en-IN" dirty="0">
                <a:solidFill>
                  <a:prstClr val="black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ARBS-3: 5’-GAAGCTTATTCCAC</a:t>
            </a:r>
            <a:r>
              <a:rPr lang="en-IN" b="1" dirty="0">
                <a:solidFill>
                  <a:srgbClr val="000099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TCCCA</a:t>
            </a:r>
            <a:r>
              <a:rPr lang="en-IN" dirty="0">
                <a:solidFill>
                  <a:prstClr val="black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TGATCCACTAGTTCT</a:t>
            </a:r>
          </a:p>
          <a:p>
            <a:pPr lvl="0"/>
            <a:r>
              <a:rPr lang="en-IN" dirty="0">
                <a:solidFill>
                  <a:prstClr val="black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ARBS-4: 5’-GAAGCTTATTCCAC</a:t>
            </a:r>
            <a:r>
              <a:rPr lang="en-IN" b="1" dirty="0">
                <a:solidFill>
                  <a:srgbClr val="000099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TCCGA</a:t>
            </a:r>
            <a:r>
              <a:rPr lang="en-IN" dirty="0">
                <a:solidFill>
                  <a:prstClr val="black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TGATCCACTAGTTCT</a:t>
            </a:r>
          </a:p>
          <a:p>
            <a:pPr lvl="0"/>
            <a:r>
              <a:rPr lang="en-IN" dirty="0">
                <a:solidFill>
                  <a:prstClr val="black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ARBS-5: 5’-GAAGCTTATTCCA</a:t>
            </a:r>
            <a:r>
              <a:rPr lang="en-IN" b="1" dirty="0">
                <a:solidFill>
                  <a:srgbClr val="000099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GGCCCAA</a:t>
            </a:r>
            <a:r>
              <a:rPr lang="en-IN" dirty="0">
                <a:solidFill>
                  <a:prstClr val="black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TGATCCACTAGTTCT</a:t>
            </a:r>
          </a:p>
          <a:p>
            <a:pPr lvl="0"/>
            <a:r>
              <a:rPr lang="en-IN" dirty="0">
                <a:solidFill>
                  <a:prstClr val="black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ARBS-6: 5’-GAAGCTTATTCCA</a:t>
            </a:r>
            <a:r>
              <a:rPr lang="en-IN" b="1" dirty="0">
                <a:solidFill>
                  <a:srgbClr val="000099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AGCCCAA</a:t>
            </a:r>
            <a:r>
              <a:rPr lang="en-IN" dirty="0">
                <a:solidFill>
                  <a:prstClr val="black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TGATCCACTAGTTCT</a:t>
            </a:r>
          </a:p>
          <a:p>
            <a:pPr lvl="0"/>
            <a:r>
              <a:rPr lang="en-IN" dirty="0">
                <a:solidFill>
                  <a:prstClr val="black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ARBS-7: 5’-GAAGCTTATTCCA</a:t>
            </a:r>
            <a:r>
              <a:rPr lang="en-IN" b="1" dirty="0">
                <a:solidFill>
                  <a:srgbClr val="000099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GGCCCAT</a:t>
            </a:r>
            <a:r>
              <a:rPr lang="en-IN" dirty="0">
                <a:solidFill>
                  <a:prstClr val="black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TGATCCACTAGTTCT</a:t>
            </a:r>
          </a:p>
          <a:p>
            <a:pPr lvl="0"/>
            <a:r>
              <a:rPr lang="en-IN" dirty="0">
                <a:solidFill>
                  <a:prstClr val="black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ARBS-8: 5’-GAAGCTTATTCCA</a:t>
            </a:r>
            <a:r>
              <a:rPr lang="en-IN" b="1" dirty="0">
                <a:solidFill>
                  <a:srgbClr val="000099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AGCCCAT</a:t>
            </a:r>
            <a:r>
              <a:rPr lang="en-IN" dirty="0">
                <a:solidFill>
                  <a:prstClr val="black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TGATCCACTAGTTCT</a:t>
            </a:r>
            <a:endParaRPr lang="en-IN" dirty="0">
              <a:solidFill>
                <a:prstClr val="black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2643801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69</TotalTime>
  <Words>106</Words>
  <Application>Microsoft Office PowerPoint</Application>
  <PresentationFormat>On-screen Show (4:3)</PresentationFormat>
  <Paragraphs>9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Courier New</vt:lpstr>
      <vt:lpstr>Times New Roman</vt:lpstr>
      <vt:lpstr>Office Theme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VIVEKANAND</dc:creator>
  <cp:lastModifiedBy>Avinash Mishra</cp:lastModifiedBy>
  <cp:revision>11</cp:revision>
  <dcterms:created xsi:type="dcterms:W3CDTF">2014-08-21T02:54:53Z</dcterms:created>
  <dcterms:modified xsi:type="dcterms:W3CDTF">2014-08-29T12:19:12Z</dcterms:modified>
</cp:coreProperties>
</file>