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525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8084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574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370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482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879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248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285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050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060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010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E20DA-0CEB-4FF5-8AAC-20B5EB1C5B09}" type="datetimeFigureOut">
              <a:rPr lang="en-IN" smtClean="0"/>
              <a:t>28-04-2015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D2BD2-0A4F-436D-AF12-C834724A375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567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741754" y="598841"/>
            <a:ext cx="5626082" cy="3991291"/>
            <a:chOff x="818126" y="1526728"/>
            <a:chExt cx="5626082" cy="3991291"/>
          </a:xfrm>
        </p:grpSpPr>
        <p:grpSp>
          <p:nvGrpSpPr>
            <p:cNvPr id="5" name="Group 4"/>
            <p:cNvGrpSpPr/>
            <p:nvPr/>
          </p:nvGrpSpPr>
          <p:grpSpPr>
            <a:xfrm>
              <a:off x="1331640" y="2023756"/>
              <a:ext cx="5112568" cy="3494263"/>
              <a:chOff x="1331640" y="150760"/>
              <a:chExt cx="5112568" cy="3494263"/>
            </a:xfrm>
          </p:grpSpPr>
          <p:pic>
            <p:nvPicPr>
              <p:cNvPr id="14" name="Picture 2" descr="D:\Vivek\pET + ASR-1\PAGE gel photo\9.1.11-21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05" t="21167" r="4027" b="2856"/>
              <a:stretch/>
            </p:blipFill>
            <p:spPr bwMode="auto">
              <a:xfrm>
                <a:off x="1331640" y="395658"/>
                <a:ext cx="5112568" cy="32493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TextBox 4"/>
              <p:cNvSpPr txBox="1"/>
              <p:nvPr/>
            </p:nvSpPr>
            <p:spPr>
              <a:xfrm>
                <a:off x="1391758" y="150760"/>
                <a:ext cx="49183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      2hr     </a:t>
                </a:r>
                <a:r>
                  <a:rPr lang="en-US" sz="1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4hr      </a:t>
                </a:r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6hr     2hr    </a:t>
                </a:r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4hr       6hr     2hr      4hr       6hr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6" name="Straight Connector 5"/>
            <p:cNvCxnSpPr/>
            <p:nvPr/>
          </p:nvCxnSpPr>
          <p:spPr>
            <a:xfrm>
              <a:off x="1950216" y="2080437"/>
              <a:ext cx="12600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479056" y="2067352"/>
              <a:ext cx="12240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979940" y="2054266"/>
              <a:ext cx="12600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4"/>
            <p:cNvSpPr txBox="1"/>
            <p:nvPr/>
          </p:nvSpPr>
          <p:spPr>
            <a:xfrm>
              <a:off x="2310565" y="1773773"/>
              <a:ext cx="603050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BL21</a:t>
              </a:r>
              <a:endPara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15"/>
            <p:cNvSpPr txBox="1"/>
            <p:nvPr/>
          </p:nvSpPr>
          <p:spPr>
            <a:xfrm>
              <a:off x="3428402" y="1757322"/>
              <a:ext cx="1351652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BL21 + pET28a</a:t>
              </a:r>
              <a:endPara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6"/>
            <p:cNvSpPr txBox="1"/>
            <p:nvPr/>
          </p:nvSpPr>
          <p:spPr>
            <a:xfrm>
              <a:off x="4978682" y="1526728"/>
              <a:ext cx="1351652" cy="52322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BL21 + pET28a</a:t>
              </a:r>
            </a:p>
            <a:p>
              <a:pPr algn="ctr"/>
              <a:r>
                <a: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 </a:t>
              </a:r>
              <a:r>
                <a:rPr lang="en-US" sz="1400" i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Sb</a:t>
              </a:r>
              <a:r>
                <a: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ASR-1</a:t>
              </a:r>
              <a:endPara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8126" y="2533375"/>
              <a:ext cx="578748" cy="27546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116.0</a:t>
              </a:r>
            </a:p>
            <a:p>
              <a:pPr algn="r"/>
              <a:endParaRPr lang="en-U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68.0</a:t>
              </a:r>
            </a:p>
            <a:p>
              <a:pPr algn="r"/>
              <a:endParaRPr lang="en-US" sz="75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endPara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45.0</a:t>
              </a:r>
            </a:p>
            <a:p>
              <a:pPr algn="r"/>
              <a:endParaRPr lang="en-US" sz="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35.0</a:t>
              </a:r>
            </a:p>
            <a:p>
              <a:pPr algn="r"/>
              <a:endPara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endParaRPr lang="en-US" sz="9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25.0</a:t>
              </a:r>
            </a:p>
            <a:p>
              <a:pPr algn="r"/>
              <a:endPara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18.0</a:t>
              </a:r>
            </a:p>
            <a:p>
              <a:pPr algn="r"/>
              <a:endParaRPr lang="en-US" sz="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14.4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22092" y="2248910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kDa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085628" y="4581749"/>
            <a:ext cx="53671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S4: </a:t>
            </a:r>
            <a:r>
              <a:rPr lang="en-US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SDS-PAGE analysis of the 6-Histidine tagged </a:t>
            </a:r>
            <a:r>
              <a:rPr lang="en-US" sz="1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Sb</a:t>
            </a:r>
            <a:r>
              <a:rPr lang="en-US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ASR-1 recombinant protein expressed in </a:t>
            </a:r>
            <a:r>
              <a:rPr lang="en-US" sz="1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E.coli </a:t>
            </a:r>
            <a:r>
              <a:rPr lang="en-US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BL21</a:t>
            </a:r>
            <a:r>
              <a:rPr lang="en-US" sz="1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(DE3) cells.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Lane 1, protein standard marker; lane 2-4, BL21 (DE3); lane 5-7, BL21 containing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pET28a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 lane 8-10, BL21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harboring </a:t>
            </a:r>
            <a:r>
              <a:rPr lang="en-US" sz="1400" i="1" smtClean="0">
                <a:latin typeface="Times New Roman" pitchFamily="18" charset="0"/>
                <a:cs typeface="Times New Roman" pitchFamily="18" charset="0"/>
              </a:rPr>
              <a:t>pET28a:SbASR-1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after induction with 1mM IPTG.</a:t>
            </a:r>
            <a:endParaRPr 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554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81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VIVEKANAND</dc:creator>
  <cp:lastModifiedBy>Avinash Mishra</cp:lastModifiedBy>
  <cp:revision>11</cp:revision>
  <dcterms:created xsi:type="dcterms:W3CDTF">2014-08-26T16:56:46Z</dcterms:created>
  <dcterms:modified xsi:type="dcterms:W3CDTF">2015-04-28T10:28:56Z</dcterms:modified>
</cp:coreProperties>
</file>