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049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339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5146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583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454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91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670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894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12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7572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46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3E37F-C889-4D5D-BBAB-8DFC6669A74E}" type="datetimeFigureOut">
              <a:rPr lang="en-IN" smtClean="0"/>
              <a:t>27-04-2015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D9D21-1C18-40E3-95A2-5C3529FF3D5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699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6465" y="389680"/>
            <a:ext cx="8784976" cy="4424935"/>
            <a:chOff x="297402" y="-3062"/>
            <a:chExt cx="8784976" cy="4424935"/>
          </a:xfrm>
        </p:grpSpPr>
        <p:grpSp>
          <p:nvGrpSpPr>
            <p:cNvPr id="5" name="Group 4"/>
            <p:cNvGrpSpPr/>
            <p:nvPr/>
          </p:nvGrpSpPr>
          <p:grpSpPr>
            <a:xfrm>
              <a:off x="323528" y="653739"/>
              <a:ext cx="8634318" cy="3768134"/>
              <a:chOff x="323528" y="653739"/>
              <a:chExt cx="8634318" cy="3768134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323528" y="653739"/>
                <a:ext cx="8634318" cy="3768134"/>
                <a:chOff x="262740" y="1480014"/>
                <a:chExt cx="8634318" cy="3768134"/>
              </a:xfrm>
            </p:grpSpPr>
            <p:pic>
              <p:nvPicPr>
                <p:cNvPr id="56" name="Picture 2" descr="D:\Running\peanut\Peanut thesis\Raw Data\VIVEK Quantity one\ASR EMSA\ASR EMSA\14.3.15\GEL 1-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21" t="3655" r="75370" b="8236"/>
                <a:stretch/>
              </p:blipFill>
              <p:spPr bwMode="auto">
                <a:xfrm>
                  <a:off x="262740" y="1480014"/>
                  <a:ext cx="1032388" cy="3768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7" name="Picture 3" descr="D:\Running\peanut\Peanut thesis\Raw Data\VIVEK Quantity one\ASR EMSA\ASR EMSA\14.3.15\GEL 1-1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368" t="3655" r="58108" b="8236"/>
                <a:stretch/>
              </p:blipFill>
              <p:spPr bwMode="auto">
                <a:xfrm>
                  <a:off x="1341562" y="1480014"/>
                  <a:ext cx="988142" cy="3768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8" name="Picture 4" descr="D:\Running\peanut\Peanut thesis\Raw Data\VIVEK Quantity one\ASR EMSA\ASR EMSA\14.3.15\GEL 1-1.jpg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25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630" t="3655" r="39800" b="8236"/>
                <a:stretch/>
              </p:blipFill>
              <p:spPr bwMode="auto">
                <a:xfrm>
                  <a:off x="2365200" y="1480014"/>
                  <a:ext cx="1047135" cy="3768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9" name="Picture 6" descr="D:\Running\peanut\Peanut thesis\Raw Data\VIVEK Quantity one\ASR EMSA\ASR EMSA\14.3.15\GEL 1-2.jpg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846" t="3655" r="23502" b="8236"/>
                <a:stretch/>
              </p:blipFill>
              <p:spPr bwMode="auto">
                <a:xfrm>
                  <a:off x="3468671" y="1480015"/>
                  <a:ext cx="1051734" cy="376813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0" name="Picture 7" descr="D:\Running\peanut\Peanut thesis\Raw Data\VIVEK Quantity one\ASR EMSA\ASR EMSA\14.3.15\GEL 1-2.jpg"/>
                <p:cNvPicPr>
                  <a:picLocks noChangeAspect="1" noChangeArrowheads="1"/>
                </p:cNvPicPr>
                <p:nvPr/>
              </p:nvPicPr>
              <p:blipFill rotWithShape="1">
                <a:blip r:embed="rId7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109" t="3655" r="5046" b="8237"/>
                <a:stretch/>
              </p:blipFill>
              <p:spPr bwMode="auto">
                <a:xfrm>
                  <a:off x="4568640" y="1480015"/>
                  <a:ext cx="1118976" cy="376813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1" name="Picture 8" descr="D:\Running\peanut\Peanut thesis\Raw Data\VIVEK Quantity one\ASR EMSA\ASR EMSA\14.3.15\GEL 2-1.jpg"/>
                <p:cNvPicPr>
                  <a:picLocks noChangeAspect="1" noChangeArrowheads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94" t="3655" r="77355" b="8237"/>
                <a:stretch/>
              </p:blipFill>
              <p:spPr bwMode="auto">
                <a:xfrm>
                  <a:off x="5722776" y="1480014"/>
                  <a:ext cx="1080120" cy="3768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2" name="Picture 9" descr="D:\Running\peanut\Peanut thesis\Raw Data\VIVEK Quantity one\ASR EMSA\ASR EMSA\14.3.15\GEL 2-1.jpg"/>
                <p:cNvPicPr>
                  <a:picLocks noChangeAspect="1" noChangeArrowheads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45" t="3655" r="61191" b="8237"/>
                <a:stretch/>
              </p:blipFill>
              <p:spPr bwMode="auto">
                <a:xfrm>
                  <a:off x="6851464" y="1480014"/>
                  <a:ext cx="936104" cy="37681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3" name="Picture 2" descr="F:\ASR EMSA\admin 2014-08-19 05hr 55min-4.jpg"/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harpenSoften amount="50000"/>
                          </a14:imgEffect>
                          <a14:imgEffect>
                            <a14:brightnessContrast bright="24000" contrast="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1512" t="7072" r="28832" b="9627"/>
                <a:stretch/>
              </p:blipFill>
              <p:spPr bwMode="auto">
                <a:xfrm>
                  <a:off x="7829432" y="1480014"/>
                  <a:ext cx="1067626" cy="376813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48" name="Straight Arrow Connector 47"/>
              <p:cNvCxnSpPr/>
              <p:nvPr/>
            </p:nvCxnSpPr>
            <p:spPr>
              <a:xfrm flipV="1">
                <a:off x="1043608" y="980728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V="1">
                <a:off x="2145496" y="980728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3079928" y="1092936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4139952" y="1092936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V="1">
                <a:off x="5230120" y="1100077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V="1">
                <a:off x="6516216" y="1052736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7534376" y="970680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480528" y="917096"/>
                <a:ext cx="72008" cy="216024"/>
              </a:xfrm>
              <a:prstGeom prst="straightConnector1">
                <a:avLst/>
              </a:prstGeom>
              <a:ln w="28575">
                <a:solidFill>
                  <a:srgbClr val="0000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297402" y="-3062"/>
              <a:ext cx="8784976" cy="696854"/>
              <a:chOff x="297402" y="-3062"/>
              <a:chExt cx="8784976" cy="69685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10295" y="-3057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ARBS-7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7883230" y="-835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49654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ARBS-8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734773" y="5650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ARBS-6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4592079" y="5650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ARBS-5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479140" y="5650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ARBS-4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2411760" y="5650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ARBS-3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325270" y="1294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62717" y="260648"/>
                  <a:ext cx="972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ARBS-2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97402" y="-3062"/>
                <a:ext cx="1199148" cy="688142"/>
                <a:chOff x="303081" y="-27384"/>
                <a:chExt cx="1199148" cy="688142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336591" y="260648"/>
                  <a:ext cx="1008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303081" y="260648"/>
                  <a:ext cx="52450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807137" y="260648"/>
                  <a:ext cx="69509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Probe + Protein</a:t>
                  </a:r>
                  <a:endParaRPr lang="en-IN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41418" y="-27384"/>
                  <a:ext cx="9236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ARBS-1</a:t>
                  </a:r>
                  <a:endParaRPr lang="en-IN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65" name="TextBox 64"/>
          <p:cNvSpPr txBox="1"/>
          <p:nvPr/>
        </p:nvSpPr>
        <p:spPr>
          <a:xfrm>
            <a:off x="122758" y="4941168"/>
            <a:ext cx="8714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S6:</a:t>
            </a:r>
            <a:r>
              <a:rPr lang="en-US" sz="1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Screening of all eight probes for determining the exact binding site for </a:t>
            </a:r>
            <a:r>
              <a:rPr lang="en-US" sz="1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ASR-1 protein.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All probes ARSB-1 and ARBS-8 showed clear shifting of band (denoted with blue arrow) which was absent in the lane containing only probe.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954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84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5</cp:revision>
  <dcterms:created xsi:type="dcterms:W3CDTF">2015-04-15T03:04:10Z</dcterms:created>
  <dcterms:modified xsi:type="dcterms:W3CDTF">2015-04-27T06:24:44Z</dcterms:modified>
</cp:coreProperties>
</file>