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  <p15:guide id="3" pos="1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476" y="72"/>
      </p:cViewPr>
      <p:guideLst>
        <p:guide orient="horz" pos="2880"/>
        <p:guide pos="2160"/>
        <p:guide pos="16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14EA-5C46-4F41-96DF-D1378857357C}" type="datetimeFigureOut">
              <a:rPr lang="en-IN" smtClean="0"/>
              <a:t>27-04-2015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D3DE1-7C6D-4639-BC12-C751E0D9A9D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395767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14EA-5C46-4F41-96DF-D1378857357C}" type="datetimeFigureOut">
              <a:rPr lang="en-IN" smtClean="0"/>
              <a:t>27-04-2015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D3DE1-7C6D-4639-BC12-C751E0D9A9D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665129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14EA-5C46-4F41-96DF-D1378857357C}" type="datetimeFigureOut">
              <a:rPr lang="en-IN" smtClean="0"/>
              <a:t>27-04-2015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D3DE1-7C6D-4639-BC12-C751E0D9A9D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0625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14EA-5C46-4F41-96DF-D1378857357C}" type="datetimeFigureOut">
              <a:rPr lang="en-IN" smtClean="0"/>
              <a:t>27-04-2015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D3DE1-7C6D-4639-BC12-C751E0D9A9D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791634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14EA-5C46-4F41-96DF-D1378857357C}" type="datetimeFigureOut">
              <a:rPr lang="en-IN" smtClean="0"/>
              <a:t>27-04-2015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D3DE1-7C6D-4639-BC12-C751E0D9A9D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936060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14EA-5C46-4F41-96DF-D1378857357C}" type="datetimeFigureOut">
              <a:rPr lang="en-IN" smtClean="0"/>
              <a:t>27-04-2015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D3DE1-7C6D-4639-BC12-C751E0D9A9D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776923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14EA-5C46-4F41-96DF-D1378857357C}" type="datetimeFigureOut">
              <a:rPr lang="en-IN" smtClean="0"/>
              <a:t>27-04-2015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D3DE1-7C6D-4639-BC12-C751E0D9A9D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35652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14EA-5C46-4F41-96DF-D1378857357C}" type="datetimeFigureOut">
              <a:rPr lang="en-IN" smtClean="0"/>
              <a:t>27-04-2015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D3DE1-7C6D-4639-BC12-C751E0D9A9D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718480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14EA-5C46-4F41-96DF-D1378857357C}" type="datetimeFigureOut">
              <a:rPr lang="en-IN" smtClean="0"/>
              <a:t>27-04-2015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D3DE1-7C6D-4639-BC12-C751E0D9A9D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44009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14EA-5C46-4F41-96DF-D1378857357C}" type="datetimeFigureOut">
              <a:rPr lang="en-IN" smtClean="0"/>
              <a:t>27-04-2015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D3DE1-7C6D-4639-BC12-C751E0D9A9D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665952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14EA-5C46-4F41-96DF-D1378857357C}" type="datetimeFigureOut">
              <a:rPr lang="en-IN" smtClean="0"/>
              <a:t>27-04-2015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D3DE1-7C6D-4639-BC12-C751E0D9A9D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300306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DC14EA-5C46-4F41-96DF-D1378857357C}" type="datetimeFigureOut">
              <a:rPr lang="en-IN" smtClean="0"/>
              <a:t>27-04-2015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6D3DE1-7C6D-4639-BC12-C751E0D9A9D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30282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microsoft.com/office/2007/relationships/hdphoto" Target="../media/hdphoto6.wdp"/><Relationship Id="rId18" Type="http://schemas.openxmlformats.org/officeDocument/2006/relationships/image" Target="../media/image9.jpeg"/><Relationship Id="rId3" Type="http://schemas.microsoft.com/office/2007/relationships/hdphoto" Target="../media/hdphoto1.wdp"/><Relationship Id="rId21" Type="http://schemas.microsoft.com/office/2007/relationships/hdphoto" Target="../media/hdphoto10.wdp"/><Relationship Id="rId7" Type="http://schemas.microsoft.com/office/2007/relationships/hdphoto" Target="../media/hdphoto3.wdp"/><Relationship Id="rId12" Type="http://schemas.openxmlformats.org/officeDocument/2006/relationships/image" Target="../media/image6.jpeg"/><Relationship Id="rId17" Type="http://schemas.microsoft.com/office/2007/relationships/hdphoto" Target="../media/hdphoto8.wdp"/><Relationship Id="rId25" Type="http://schemas.microsoft.com/office/2007/relationships/hdphoto" Target="../media/hdphoto12.wdp"/><Relationship Id="rId2" Type="http://schemas.openxmlformats.org/officeDocument/2006/relationships/image" Target="../media/image1.jpeg"/><Relationship Id="rId16" Type="http://schemas.openxmlformats.org/officeDocument/2006/relationships/image" Target="../media/image8.jpeg"/><Relationship Id="rId20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11" Type="http://schemas.microsoft.com/office/2007/relationships/hdphoto" Target="../media/hdphoto5.wdp"/><Relationship Id="rId24" Type="http://schemas.openxmlformats.org/officeDocument/2006/relationships/image" Target="../media/image12.jpeg"/><Relationship Id="rId5" Type="http://schemas.microsoft.com/office/2007/relationships/hdphoto" Target="../media/hdphoto2.wdp"/><Relationship Id="rId15" Type="http://schemas.microsoft.com/office/2007/relationships/hdphoto" Target="../media/hdphoto7.wdp"/><Relationship Id="rId23" Type="http://schemas.microsoft.com/office/2007/relationships/hdphoto" Target="../media/hdphoto11.wdp"/><Relationship Id="rId10" Type="http://schemas.openxmlformats.org/officeDocument/2006/relationships/image" Target="../media/image5.jpeg"/><Relationship Id="rId19" Type="http://schemas.microsoft.com/office/2007/relationships/hdphoto" Target="../media/hdphoto9.wdp"/><Relationship Id="rId4" Type="http://schemas.openxmlformats.org/officeDocument/2006/relationships/image" Target="../media/image2.jpeg"/><Relationship Id="rId9" Type="http://schemas.microsoft.com/office/2007/relationships/hdphoto" Target="../media/hdphoto4.wdp"/><Relationship Id="rId14" Type="http://schemas.openxmlformats.org/officeDocument/2006/relationships/image" Target="../media/image7.jpeg"/><Relationship Id="rId22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16632" y="217612"/>
            <a:ext cx="6632957" cy="7047338"/>
            <a:chOff x="103753" y="217612"/>
            <a:chExt cx="6632957" cy="7047338"/>
          </a:xfrm>
        </p:grpSpPr>
        <p:grpSp>
          <p:nvGrpSpPr>
            <p:cNvPr id="4" name="Group 3"/>
            <p:cNvGrpSpPr/>
            <p:nvPr/>
          </p:nvGrpSpPr>
          <p:grpSpPr>
            <a:xfrm>
              <a:off x="118352" y="217612"/>
              <a:ext cx="6602767" cy="3116135"/>
              <a:chOff x="118352" y="217612"/>
              <a:chExt cx="6602767" cy="3116135"/>
            </a:xfrm>
          </p:grpSpPr>
          <p:grpSp>
            <p:nvGrpSpPr>
              <p:cNvPr id="5" name="Group 4"/>
              <p:cNvGrpSpPr/>
              <p:nvPr/>
            </p:nvGrpSpPr>
            <p:grpSpPr>
              <a:xfrm>
                <a:off x="505732" y="217612"/>
                <a:ext cx="6215387" cy="3116135"/>
                <a:chOff x="111239" y="603170"/>
                <a:chExt cx="6215387" cy="3116135"/>
              </a:xfrm>
            </p:grpSpPr>
            <p:grpSp>
              <p:nvGrpSpPr>
                <p:cNvPr id="7" name="Group 6"/>
                <p:cNvGrpSpPr/>
                <p:nvPr/>
              </p:nvGrpSpPr>
              <p:grpSpPr>
                <a:xfrm>
                  <a:off x="148142" y="924921"/>
                  <a:ext cx="6178484" cy="2794384"/>
                  <a:chOff x="971600" y="510590"/>
                  <a:chExt cx="6178484" cy="2794384"/>
                </a:xfrm>
              </p:grpSpPr>
              <p:pic>
                <p:nvPicPr>
                  <p:cNvPr id="9" name="Picture 3" descr="D:\Running\peanut\Peanut thesis\Peanut imp\Control and drought morphology\DSC06279.JPG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2"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sharpenSoften amount="25000"/>
                            </a14:imgEffect>
                            <a14:imgEffect>
                              <a14:brightnessContrast contrast="40000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8608" r="18745"/>
                  <a:stretch/>
                </p:blipFill>
                <p:spPr bwMode="auto">
                  <a:xfrm>
                    <a:off x="2397012" y="514973"/>
                    <a:ext cx="1519624" cy="2789096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pic>
                <p:nvPicPr>
                  <p:cNvPr id="10" name="Picture 4" descr="D:\Running\peanut\Peanut thesis\Peanut imp\Control and drought morphology\DSC06284.JPG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4">
                    <a:extLst>
                      <a:ext uri="{BEBA8EAE-BF5A-486C-A8C5-ECC9F3942E4B}">
                        <a14:imgProps xmlns:a14="http://schemas.microsoft.com/office/drawing/2010/main">
                          <a14:imgLayer r:embed="rId5">
                            <a14:imgEffect>
                              <a14:sharpenSoften amount="25000"/>
                            </a14:imgEffect>
                            <a14:imgEffect>
                              <a14:brightnessContrast contrast="40000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14752" t="2667" r="23234" b="2151"/>
                  <a:stretch/>
                </p:blipFill>
                <p:spPr bwMode="auto">
                  <a:xfrm>
                    <a:off x="971600" y="510590"/>
                    <a:ext cx="1363306" cy="2790000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pic>
                <p:nvPicPr>
                  <p:cNvPr id="11" name="Picture 5" descr="D:\Running\peanut\Peanut thesis\Peanut imp\Control and drought morphology\DSC06290.JPG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6">
                    <a:extLst>
                      <a:ext uri="{BEBA8EAE-BF5A-486C-A8C5-ECC9F3942E4B}">
                        <a14:imgProps xmlns:a14="http://schemas.microsoft.com/office/drawing/2010/main">
                          <a14:imgLayer r:embed="rId7">
                            <a14:imgEffect>
                              <a14:sharpenSoften amount="25000"/>
                            </a14:imgEffect>
                            <a14:imgEffect>
                              <a14:brightnessContrast contrast="40000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17312" t="11613" r="22760" b="3729"/>
                  <a:stretch/>
                </p:blipFill>
                <p:spPr bwMode="auto">
                  <a:xfrm>
                    <a:off x="3974391" y="510590"/>
                    <a:ext cx="1481250" cy="2790000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pic>
                <p:nvPicPr>
                  <p:cNvPr id="12" name="Picture 7" descr="D:\Running\peanut\Peanut thesis\Peanut imp\Control and drought morphology\DSC06299.JPG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8">
                    <a:extLst>
                      <a:ext uri="{BEBA8EAE-BF5A-486C-A8C5-ECC9F3942E4B}">
                        <a14:imgProps xmlns:a14="http://schemas.microsoft.com/office/drawing/2010/main">
                          <a14:imgLayer r:embed="rId9">
                            <a14:imgEffect>
                              <a14:sharpenSoften amount="25000"/>
                            </a14:imgEffect>
                            <a14:imgEffect>
                              <a14:brightnessContrast contrast="40000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17407" t="3374" r="6994"/>
                  <a:stretch/>
                </p:blipFill>
                <p:spPr bwMode="auto">
                  <a:xfrm>
                    <a:off x="5512948" y="514974"/>
                    <a:ext cx="1637136" cy="2790000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</p:grpSp>
            <p:sp>
              <p:nvSpPr>
                <p:cNvPr id="8" name="TextBox 7"/>
                <p:cNvSpPr txBox="1"/>
                <p:nvPr/>
              </p:nvSpPr>
              <p:spPr>
                <a:xfrm>
                  <a:off x="111239" y="603170"/>
                  <a:ext cx="6172762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         </a:t>
                  </a:r>
                  <a:r>
                    <a:rPr lang="en-US" b="1" dirty="0" err="1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Wt</a:t>
                  </a:r>
                  <a:r>
                    <a:rPr lang="en-US" b="1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                    A1                       A3                        A4     </a:t>
                  </a:r>
                  <a:endParaRPr lang="en-IN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6" name="TextBox 5"/>
              <p:cNvSpPr txBox="1"/>
              <p:nvPr/>
            </p:nvSpPr>
            <p:spPr>
              <a:xfrm>
                <a:off x="118352" y="548845"/>
                <a:ext cx="461665" cy="2780518"/>
              </a:xfrm>
              <a:prstGeom prst="rect">
                <a:avLst/>
              </a:prstGeom>
              <a:noFill/>
            </p:spPr>
            <p:txBody>
              <a:bodyPr vert="vert270" wrap="square" rtlCol="0">
                <a:spAutoFit/>
              </a:bodyPr>
              <a:lstStyle/>
              <a:p>
                <a:pPr algn="ctr"/>
                <a:r>
                  <a:rPr lang="en-US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Control</a:t>
                </a:r>
                <a:endParaRPr lang="en-IN" b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120028" y="5357448"/>
              <a:ext cx="6616682" cy="1907502"/>
              <a:chOff x="120028" y="6271857"/>
              <a:chExt cx="6616682" cy="1907502"/>
            </a:xfrm>
          </p:grpSpPr>
          <p:grpSp>
            <p:nvGrpSpPr>
              <p:cNvPr id="14" name="Group 13"/>
              <p:cNvGrpSpPr/>
              <p:nvPr/>
            </p:nvGrpSpPr>
            <p:grpSpPr>
              <a:xfrm>
                <a:off x="529442" y="6271858"/>
                <a:ext cx="6207268" cy="1907501"/>
                <a:chOff x="973334" y="3404732"/>
                <a:chExt cx="6207268" cy="1907501"/>
              </a:xfrm>
            </p:grpSpPr>
            <p:pic>
              <p:nvPicPr>
                <p:cNvPr id="16" name="Picture 8" descr="D:\Running\peanut\Peanut thesis\Peanut imp\Control and drought morphology\DSC06306.JPG"/>
                <p:cNvPicPr>
                  <a:picLocks noChangeAspect="1" noChangeArrowheads="1"/>
                </p:cNvPicPr>
                <p:nvPr/>
              </p:nvPicPr>
              <p:blipFill rotWithShape="1">
                <a:blip r:embed="rId10">
                  <a:extLst>
                    <a:ext uri="{BEBA8EAE-BF5A-486C-A8C5-ECC9F3942E4B}">
                      <a14:imgProps xmlns:a14="http://schemas.microsoft.com/office/drawing/2010/main">
                        <a14:imgLayer r:embed="rId11">
                          <a14:imgEffect>
                            <a14:sharpenSoften amount="25000"/>
                          </a14:imgEffect>
                          <a14:imgEffect>
                            <a14:brightnessContrast contrast="4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8971" t="5605" r="25505" b="5363"/>
                <a:stretch/>
              </p:blipFill>
              <p:spPr bwMode="auto">
                <a:xfrm>
                  <a:off x="973334" y="3413929"/>
                  <a:ext cx="1578312" cy="1898101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7" name="Picture 9" descr="D:\Running\peanut\Peanut thesis\Peanut imp\Control and drought morphology\DSC06312.JPG"/>
                <p:cNvPicPr>
                  <a:picLocks noChangeAspect="1" noChangeArrowheads="1"/>
                </p:cNvPicPr>
                <p:nvPr/>
              </p:nvPicPr>
              <p:blipFill rotWithShape="1">
                <a:blip r:embed="rId12">
                  <a:extLst>
                    <a:ext uri="{BEBA8EAE-BF5A-486C-A8C5-ECC9F3942E4B}">
                      <a14:imgProps xmlns:a14="http://schemas.microsoft.com/office/drawing/2010/main">
                        <a14:imgLayer r:embed="rId13">
                          <a14:imgEffect>
                            <a14:sharpenSoften amount="25000"/>
                          </a14:imgEffect>
                          <a14:imgEffect>
                            <a14:brightnessContrast contrast="4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0128" t="10686" r="34317" b="5121"/>
                <a:stretch/>
              </p:blipFill>
              <p:spPr bwMode="auto">
                <a:xfrm>
                  <a:off x="2653209" y="3415799"/>
                  <a:ext cx="1368152" cy="189643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8" name="Picture 10" descr="D:\Running\peanut\Peanut thesis\Peanut imp\Control and drought morphology\DSC06320.JPG"/>
                <p:cNvPicPr>
                  <a:picLocks noChangeAspect="1" noChangeArrowheads="1"/>
                </p:cNvPicPr>
                <p:nvPr/>
              </p:nvPicPr>
              <p:blipFill rotWithShape="1">
                <a:blip r:embed="rId14">
                  <a:extLst>
                    <a:ext uri="{BEBA8EAE-BF5A-486C-A8C5-ECC9F3942E4B}">
                      <a14:imgProps xmlns:a14="http://schemas.microsoft.com/office/drawing/2010/main">
                        <a14:imgLayer r:embed="rId15">
                          <a14:imgEffect>
                            <a14:sharpenSoften amount="25000"/>
                          </a14:imgEffect>
                          <a14:imgEffect>
                            <a14:brightnessContrast contrast="4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7892" t="3429" r="25080" b="9959"/>
                <a:stretch/>
              </p:blipFill>
              <p:spPr bwMode="auto">
                <a:xfrm>
                  <a:off x="4112686" y="3411172"/>
                  <a:ext cx="1373473" cy="189720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9" name="Picture 11" descr="D:\Running\peanut\Peanut thesis\Peanut imp\Control and drought morphology\DSC06330.JPG"/>
                <p:cNvPicPr>
                  <a:picLocks noChangeAspect="1" noChangeArrowheads="1"/>
                </p:cNvPicPr>
                <p:nvPr/>
              </p:nvPicPr>
              <p:blipFill rotWithShape="1">
                <a:blip r:embed="rId16">
                  <a:extLst>
                    <a:ext uri="{BEBA8EAE-BF5A-486C-A8C5-ECC9F3942E4B}">
                      <a14:imgProps xmlns:a14="http://schemas.microsoft.com/office/drawing/2010/main">
                        <a14:imgLayer r:embed="rId17">
                          <a14:imgEffect>
                            <a14:sharpenSoften amount="25000"/>
                          </a14:imgEffect>
                          <a14:imgEffect>
                            <a14:brightnessContrast contrast="4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2156" t="6330" r="23038" b="6572"/>
                <a:stretch/>
              </p:blipFill>
              <p:spPr bwMode="auto">
                <a:xfrm>
                  <a:off x="5588862" y="3404732"/>
                  <a:ext cx="1591740" cy="189720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15" name="TextBox 14"/>
              <p:cNvSpPr txBox="1"/>
              <p:nvPr/>
            </p:nvSpPr>
            <p:spPr>
              <a:xfrm>
                <a:off x="120028" y="6271857"/>
                <a:ext cx="461665" cy="1892997"/>
              </a:xfrm>
              <a:prstGeom prst="rect">
                <a:avLst/>
              </a:prstGeom>
              <a:noFill/>
            </p:spPr>
            <p:txBody>
              <a:bodyPr vert="vert270" wrap="square" rtlCol="0">
                <a:spAutoFit/>
              </a:bodyPr>
              <a:lstStyle/>
              <a:p>
                <a:pPr algn="ctr"/>
                <a:r>
                  <a:rPr lang="en-US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Drought</a:t>
                </a:r>
                <a:endParaRPr lang="en-IN" b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103753" y="3416060"/>
              <a:ext cx="6624853" cy="1827797"/>
              <a:chOff x="103753" y="3450566"/>
              <a:chExt cx="6624853" cy="1827797"/>
            </a:xfrm>
          </p:grpSpPr>
          <p:grpSp>
            <p:nvGrpSpPr>
              <p:cNvPr id="21" name="Group 20"/>
              <p:cNvGrpSpPr/>
              <p:nvPr/>
            </p:nvGrpSpPr>
            <p:grpSpPr>
              <a:xfrm>
                <a:off x="530678" y="3471772"/>
                <a:ext cx="6197928" cy="1800001"/>
                <a:chOff x="530678" y="3471772"/>
                <a:chExt cx="6197928" cy="1800001"/>
              </a:xfrm>
            </p:grpSpPr>
            <p:pic>
              <p:nvPicPr>
                <p:cNvPr id="23" name="Picture 2" descr="H:\Ground nut\DSC_0146.JPG"/>
                <p:cNvPicPr>
                  <a:picLocks noChangeAspect="1" noChangeArrowheads="1"/>
                </p:cNvPicPr>
                <p:nvPr/>
              </p:nvPicPr>
              <p:blipFill rotWithShape="1">
                <a:blip r:embed="rId18" cstate="print">
                  <a:extLst>
                    <a:ext uri="{BEBA8EAE-BF5A-486C-A8C5-ECC9F3942E4B}">
                      <a14:imgProps xmlns:a14="http://schemas.microsoft.com/office/drawing/2010/main">
                        <a14:imgLayer r:embed="rId19">
                          <a14:imgEffect>
                            <a14:brightnessContrast contrast="4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1321" r="36742"/>
                <a:stretch/>
              </p:blipFill>
              <p:spPr bwMode="auto">
                <a:xfrm>
                  <a:off x="530678" y="3471772"/>
                  <a:ext cx="1420393" cy="180000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24" name="Picture 3" descr="H:\Ground nut\DSC_0155.JPG"/>
                <p:cNvPicPr>
                  <a:picLocks noChangeAspect="1" noChangeArrowheads="1"/>
                </p:cNvPicPr>
                <p:nvPr/>
              </p:nvPicPr>
              <p:blipFill rotWithShape="1">
                <a:blip r:embed="rId20" cstate="print">
                  <a:extLst>
                    <a:ext uri="{BEBA8EAE-BF5A-486C-A8C5-ECC9F3942E4B}">
                      <a14:imgProps xmlns:a14="http://schemas.microsoft.com/office/drawing/2010/main">
                        <a14:imgLayer r:embed="rId21">
                          <a14:imgEffect>
                            <a14:brightnessContrast contrast="4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7400" r="20601"/>
                <a:stretch/>
              </p:blipFill>
              <p:spPr bwMode="auto">
                <a:xfrm>
                  <a:off x="2046523" y="3471772"/>
                  <a:ext cx="1343982" cy="180000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25" name="Picture 4" descr="H:\Ground nut\DSC_0166.JPG"/>
                <p:cNvPicPr>
                  <a:picLocks noChangeAspect="1" noChangeArrowheads="1"/>
                </p:cNvPicPr>
                <p:nvPr/>
              </p:nvPicPr>
              <p:blipFill rotWithShape="1">
                <a:blip r:embed="rId22" cstate="print">
                  <a:extLst>
                    <a:ext uri="{BEBA8EAE-BF5A-486C-A8C5-ECC9F3942E4B}">
                      <a14:imgProps xmlns:a14="http://schemas.microsoft.com/office/drawing/2010/main">
                        <a14:imgLayer r:embed="rId23">
                          <a14:imgEffect>
                            <a14:brightnessContrast contrast="4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5200" r="30701" b="3743"/>
                <a:stretch/>
              </p:blipFill>
              <p:spPr bwMode="auto">
                <a:xfrm>
                  <a:off x="3524409" y="3471773"/>
                  <a:ext cx="1466062" cy="180000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26" name="Picture 5" descr="H:\Ground nut\DSC_0172.JPG"/>
                <p:cNvPicPr>
                  <a:picLocks noChangeAspect="1" noChangeArrowheads="1"/>
                </p:cNvPicPr>
                <p:nvPr/>
              </p:nvPicPr>
              <p:blipFill rotWithShape="1">
                <a:blip r:embed="rId24" cstate="print">
                  <a:extLst>
                    <a:ext uri="{BEBA8EAE-BF5A-486C-A8C5-ECC9F3942E4B}">
                      <a14:imgProps xmlns:a14="http://schemas.microsoft.com/office/drawing/2010/main">
                        <a14:imgLayer r:embed="rId25">
                          <a14:imgEffect>
                            <a14:brightnessContrast contrast="4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909" t="30649" r="3291" b="16524"/>
                <a:stretch/>
              </p:blipFill>
              <p:spPr bwMode="auto">
                <a:xfrm>
                  <a:off x="5093990" y="3471772"/>
                  <a:ext cx="1634616" cy="180000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22" name="TextBox 21"/>
              <p:cNvSpPr txBox="1"/>
              <p:nvPr/>
            </p:nvSpPr>
            <p:spPr>
              <a:xfrm>
                <a:off x="103753" y="3450566"/>
                <a:ext cx="461665" cy="1827797"/>
              </a:xfrm>
              <a:prstGeom prst="rect">
                <a:avLst/>
              </a:prstGeom>
              <a:noFill/>
            </p:spPr>
            <p:txBody>
              <a:bodyPr vert="vert270" wrap="square" rtlCol="0">
                <a:spAutoFit/>
              </a:bodyPr>
              <a:lstStyle/>
              <a:p>
                <a:pPr algn="ctr"/>
                <a:r>
                  <a:rPr lang="en-US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Salinity</a:t>
                </a:r>
                <a:endParaRPr lang="en-IN" b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3" name="TextBox 2"/>
          <p:cNvSpPr txBox="1"/>
          <p:nvPr/>
        </p:nvSpPr>
        <p:spPr>
          <a:xfrm>
            <a:off x="421843" y="7452320"/>
            <a:ext cx="63449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IN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Figure </a:t>
            </a:r>
            <a:r>
              <a:rPr lang="en-IN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S8: </a:t>
            </a:r>
            <a:r>
              <a:rPr lang="en-IN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Morphological differences in </a:t>
            </a:r>
            <a:r>
              <a:rPr lang="en-IN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Wt</a:t>
            </a:r>
            <a:r>
              <a:rPr lang="en-IN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and transgenic lines at control </a:t>
            </a:r>
            <a:r>
              <a:rPr lang="en-IN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and stress treatment </a:t>
            </a:r>
            <a:r>
              <a:rPr lang="en-IN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conditions.</a:t>
            </a:r>
            <a:endParaRPr lang="en-IN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4183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25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VIVEKANAND</dc:creator>
  <cp:lastModifiedBy>Avinash Mishra</cp:lastModifiedBy>
  <cp:revision>11</cp:revision>
  <dcterms:created xsi:type="dcterms:W3CDTF">2014-06-05T15:56:59Z</dcterms:created>
  <dcterms:modified xsi:type="dcterms:W3CDTF">2015-04-27T06:21:05Z</dcterms:modified>
</cp:coreProperties>
</file>