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968FA3D-8EE4-4A9A-A7B5-B6AAB43CE856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5306757-D8DF-49F9-81E2-D6FFA7E00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789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06757-D8DF-49F9-81E2-D6FFA7E006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913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339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406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17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9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435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727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9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07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25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3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087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50849-D12D-4EFB-B2EE-92171C37C44E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96531-79AB-455A-994F-938255E4D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8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22111" y="3477065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β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-Actin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4534" y="2239653"/>
            <a:ext cx="59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Nrf2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90886" y="2863229"/>
            <a:ext cx="59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ER</a:t>
            </a:r>
            <a:r>
              <a:rPr kumimoji="0" lang="el-GR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α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36"/>
          <p:cNvSpPr txBox="1">
            <a:spLocks noChangeArrowheads="1"/>
          </p:cNvSpPr>
          <p:nvPr/>
        </p:nvSpPr>
        <p:spPr bwMode="auto">
          <a:xfrm rot="16200000">
            <a:off x="4156119" y="1549473"/>
            <a:ext cx="9835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LTLTCa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-V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37"/>
          <p:cNvSpPr txBox="1">
            <a:spLocks noChangeArrowheads="1"/>
          </p:cNvSpPr>
          <p:nvPr/>
        </p:nvSpPr>
        <p:spPr bwMode="auto">
          <a:xfrm rot="16200000">
            <a:off x="3862560" y="1568938"/>
            <a:ext cx="9604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Arial" pitchFamily="34" charset="0"/>
                <a:cs typeface="Arial" pitchFamily="34" charset="0"/>
              </a:rPr>
              <a:t>MCF-7Ca</a:t>
            </a:r>
          </a:p>
        </p:txBody>
      </p:sp>
      <p:sp>
        <p:nvSpPr>
          <p:cNvPr id="21" name="TextBox 38"/>
          <p:cNvSpPr txBox="1">
            <a:spLocks noChangeArrowheads="1"/>
          </p:cNvSpPr>
          <p:nvPr/>
        </p:nvSpPr>
        <p:spPr bwMode="auto">
          <a:xfrm rot="16200000">
            <a:off x="4178016" y="1273153"/>
            <a:ext cx="15093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LTLTCa+Nrf2KD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210" y="2209800"/>
            <a:ext cx="91440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1367719" y="5068669"/>
            <a:ext cx="69151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 Figure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S4</a:t>
            </a: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Nrf2 and ER</a:t>
            </a:r>
            <a:r>
              <a:rPr lang="el-G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MCF-7Ca,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LTLTCa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LTLTCa+Nrf2shRNA (LTLTCa-Nrf2KD)  cells.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en-US" sz="14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 cell lysates were analyzed by SDS PAGE and Western blotting with antibodies as indicated.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56128" y="3138353"/>
            <a:ext cx="994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1.0  0.1  0.0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50775" y="2509166"/>
            <a:ext cx="994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1.0  2.0  1.3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49484" y="3761601"/>
            <a:ext cx="1014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1.0   0.9 0.9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578" y="2819400"/>
            <a:ext cx="909032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578" y="3467953"/>
            <a:ext cx="91440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92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55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Raju Khatri</dc:creator>
  <cp:lastModifiedBy>Jaiswal, Anil</cp:lastModifiedBy>
  <cp:revision>30</cp:revision>
  <cp:lastPrinted>2013-08-23T13:19:55Z</cp:lastPrinted>
  <dcterms:created xsi:type="dcterms:W3CDTF">2013-08-15T21:29:07Z</dcterms:created>
  <dcterms:modified xsi:type="dcterms:W3CDTF">2015-01-15T19:12:14Z</dcterms:modified>
</cp:coreProperties>
</file>