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80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6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8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6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1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49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7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7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9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7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566BD-4AFE-49DB-920D-61967E3FB95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C9F4D-83FA-4207-BBA9-12BE9637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7761" y="374906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Times New Roman"/>
                <a:cs typeface="Times New Roman"/>
              </a:rPr>
              <a:t>Suppl. Fig. S5 Chew et 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83210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90490" y="2471377"/>
            <a:ext cx="4710718" cy="1734865"/>
            <a:chOff x="590490" y="959207"/>
            <a:chExt cx="4710718" cy="1734865"/>
          </a:xfrm>
        </p:grpSpPr>
        <p:pic>
          <p:nvPicPr>
            <p:cNvPr id="4" name="Picture 6" descr="C:\Users\John\Documents\CL\20150207\Federico\PIP3tpc1-sh22 tubulin.t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5617" y="1957794"/>
              <a:ext cx="975360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7" descr="C:\Users\John\Documents\CL\20150207\Federico\PIP3tpc1-sh22 enlarged section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5344" y="1962552"/>
              <a:ext cx="971446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8" descr="C:\Users\John\Documents\CL\20150207\Federico\PIP3tpc1-sh22 merge.t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4048" y="1957794"/>
              <a:ext cx="975360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9" descr="C:\Users\John\Documents\CL\20150207\Federico\PIP3tpc1-sh22 pi3,4,5p3.t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960" y="1957794"/>
              <a:ext cx="975360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" descr="C:\Users\John\Documents\CL\20150207\Federico\PIP3tpc1-shgfp tubulin.t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4824" y="1187198"/>
              <a:ext cx="976201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1" descr="C:\Users\John\Documents\CL\20150207\Federico\PIP3tpc1-shgfp enlarged section.t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7052" y="1187197"/>
              <a:ext cx="975360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2" descr="C:\Users\John\Documents\CL\20150207\Federico\PIP3tpc1-shgfp merge.t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2461" y="1187198"/>
              <a:ext cx="976201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3" descr="C:\Users\John\Documents\CL\20150207\Federico\PIP3tpc1-shgfp pi3,4,5p3.t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053" y="1187198"/>
              <a:ext cx="976201" cy="731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 rot="16200000">
              <a:off x="393494" y="1398709"/>
              <a:ext cx="6402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ShScr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15993" y="2157156"/>
              <a:ext cx="795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ShINPP4B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8970" y="959207"/>
              <a:ext cx="1320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PtdIns</a:t>
              </a:r>
              <a:r>
                <a:rPr lang="en-US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(3,4,5)P</a:t>
              </a:r>
              <a:r>
                <a:rPr lang="en-US" sz="1000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81413" y="959207"/>
              <a:ext cx="1320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Tubulin</a:t>
              </a:r>
              <a:endParaRPr lang="en-US" sz="1000" baseline="-25000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56386" y="959207"/>
              <a:ext cx="787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en-US" sz="1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77208" y="959207"/>
              <a:ext cx="1524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Enlarged section</a:t>
              </a:r>
              <a:endParaRPr lang="en-US" sz="1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0" name="Straight Connector 19"/>
          <p:cNvCxnSpPr/>
          <p:nvPr/>
        </p:nvCxnSpPr>
        <p:spPr>
          <a:xfrm flipV="1">
            <a:off x="3176972" y="2697381"/>
            <a:ext cx="749808" cy="28346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136269" y="3168745"/>
            <a:ext cx="763958" cy="24415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440176" y="3482991"/>
            <a:ext cx="4600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420024" y="3663381"/>
            <a:ext cx="480203" cy="54160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0" y="218615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B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786588" y="1168661"/>
            <a:ext cx="2960711" cy="811058"/>
            <a:chOff x="3672645" y="5807364"/>
            <a:chExt cx="2960711" cy="811057"/>
          </a:xfrm>
        </p:grpSpPr>
        <p:grpSp>
          <p:nvGrpSpPr>
            <p:cNvPr id="49" name="Group 48"/>
            <p:cNvGrpSpPr/>
            <p:nvPr/>
          </p:nvGrpSpPr>
          <p:grpSpPr>
            <a:xfrm>
              <a:off x="3714712" y="6131620"/>
              <a:ext cx="2270572" cy="240580"/>
              <a:chOff x="3246120" y="6117336"/>
              <a:chExt cx="2270572" cy="240580"/>
            </a:xfrm>
          </p:grpSpPr>
          <p:pic>
            <p:nvPicPr>
              <p:cNvPr id="67" name="Picture 66"/>
              <p:cNvPicPr>
                <a:picLocks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48980" y="6120172"/>
                <a:ext cx="2267712" cy="237744"/>
              </a:xfrm>
              <a:prstGeom prst="rect">
                <a:avLst/>
              </a:prstGeom>
            </p:spPr>
          </p:pic>
          <p:sp>
            <p:nvSpPr>
              <p:cNvPr id="68" name="Rectangle 67"/>
              <p:cNvSpPr/>
              <p:nvPr/>
            </p:nvSpPr>
            <p:spPr>
              <a:xfrm>
                <a:off x="3246120" y="6117336"/>
                <a:ext cx="2267712" cy="23774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3897052" y="6372200"/>
              <a:ext cx="3850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HM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477420" y="6372199"/>
              <a:ext cx="3545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EE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015395" y="6372199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LE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445224" y="6372199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PNS</a:t>
              </a: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3861048" y="6402397"/>
              <a:ext cx="4114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437112" y="6402397"/>
              <a:ext cx="4114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4977172" y="6402397"/>
              <a:ext cx="4114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481228" y="6402397"/>
              <a:ext cx="4114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 rot="19800000">
              <a:off x="3672645" y="5870339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TPC1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9800000">
              <a:off x="3951859" y="5807364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FTC236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 rot="19800000">
              <a:off x="4248710" y="5870339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TPC1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rot="19800000">
              <a:off x="4527923" y="5807364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FTC236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 rot="19800000">
              <a:off x="4824774" y="5870339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TPC1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 rot="19800000">
              <a:off x="5103986" y="5807364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FTC236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 rot="19800000">
              <a:off x="5364834" y="5870339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TPC1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19800000">
              <a:off x="5644046" y="5807364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FTC236</a:t>
              </a:r>
            </a:p>
          </p:txBody>
        </p:sp>
        <p:sp>
          <p:nvSpPr>
            <p:cNvPr id="66" name="Text Box 19"/>
            <p:cNvSpPr txBox="1">
              <a:spLocks noChangeArrowheads="1"/>
            </p:cNvSpPr>
            <p:nvPr/>
          </p:nvSpPr>
          <p:spPr bwMode="auto">
            <a:xfrm>
              <a:off x="5949336" y="6038872"/>
              <a:ext cx="68402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>
                  <a:solidFill>
                    <a:prstClr val="black"/>
                  </a:solidFill>
                  <a:latin typeface="Arial"/>
                  <a:cs typeface="Arial"/>
                </a:rPr>
                <a:t>p-AKT2</a:t>
              </a:r>
            </a:p>
            <a:p>
              <a:pPr>
                <a:defRPr/>
              </a:pPr>
              <a:r>
                <a:rPr lang="en-US" sz="900" dirty="0">
                  <a:solidFill>
                    <a:prstClr val="black"/>
                  </a:solidFill>
                  <a:latin typeface="Arial"/>
                  <a:cs typeface="Arial"/>
                </a:rPr>
                <a:t>(S474)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30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33</Words>
  <Application>Microsoft Office PowerPoint</Application>
  <PresentationFormat>Letter Paper (8.5x11 in)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 Li</dc:creator>
  <cp:lastModifiedBy>Chen Li</cp:lastModifiedBy>
  <cp:revision>11</cp:revision>
  <dcterms:created xsi:type="dcterms:W3CDTF">2015-02-23T23:44:06Z</dcterms:created>
  <dcterms:modified xsi:type="dcterms:W3CDTF">2015-03-30T18:30:31Z</dcterms:modified>
</cp:coreProperties>
</file>