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980" y="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162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85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364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816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24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67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749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175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071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693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770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750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976" y="4364432"/>
            <a:ext cx="1719072" cy="38758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4937761" y="374906"/>
            <a:ext cx="18293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  <a:latin typeface="Times New Roman"/>
                <a:cs typeface="Times New Roman"/>
              </a:rPr>
              <a:t>Suppl. Fig. S6 Chew et al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832104"/>
            <a:ext cx="2872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prstClr val="black"/>
                </a:solidFill>
                <a:latin typeface="Arial"/>
                <a:cs typeface="Arial"/>
              </a:rPr>
              <a:t>A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951135" y="1177135"/>
            <a:ext cx="2189834" cy="874586"/>
            <a:chOff x="951134" y="1177134"/>
            <a:chExt cx="2189834" cy="874586"/>
          </a:xfrm>
        </p:grpSpPr>
        <p:pic>
          <p:nvPicPr>
            <p:cNvPr id="3" name="Picture 2"/>
            <p:cNvPicPr preferRelativeResize="0"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1134" y="1528940"/>
              <a:ext cx="1133856" cy="237744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4" name="Picture 3"/>
            <p:cNvPicPr preferRelativeResize="0"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1134" y="1813976"/>
              <a:ext cx="1133856" cy="237744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5" name="TextBox 4"/>
            <p:cNvSpPr txBox="1"/>
            <p:nvPr/>
          </p:nvSpPr>
          <p:spPr>
            <a:xfrm>
              <a:off x="2048258" y="1525945"/>
              <a:ext cx="109271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PI3KC2</a:t>
              </a:r>
              <a:r>
                <a:rPr lang="el-GR" sz="9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α</a:t>
              </a:r>
              <a:endPara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048258" y="1814184"/>
              <a:ext cx="109271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Tubulin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 rot="19800000">
              <a:off x="959755" y="1240109"/>
              <a:ext cx="51167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/>
                  <a:cs typeface="Arial"/>
                </a:rPr>
                <a:t>TPC1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 rot="19800000">
              <a:off x="1245433" y="1199766"/>
              <a:ext cx="55976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/>
                  <a:cs typeface="Arial"/>
                </a:rPr>
                <a:t>8505C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 rot="19800000">
              <a:off x="1563005" y="1177134"/>
              <a:ext cx="64633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/>
                  <a:cs typeface="Arial"/>
                </a:rPr>
                <a:t>FTC133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 rot="19800000">
              <a:off x="1851036" y="1177134"/>
              <a:ext cx="64633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/>
                  <a:cs typeface="Arial"/>
                </a:rPr>
                <a:t>FTC236</a:t>
              </a: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57200" y="2366174"/>
            <a:ext cx="2872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prstClr val="black"/>
                </a:solidFill>
                <a:latin typeface="Arial"/>
                <a:cs typeface="Arial"/>
              </a:rPr>
              <a:t>B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09" t="17138"/>
          <a:stretch/>
        </p:blipFill>
        <p:spPr>
          <a:xfrm>
            <a:off x="3794855" y="1139445"/>
            <a:ext cx="2262213" cy="581255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706625" y="4880775"/>
            <a:ext cx="671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p-AKT1</a:t>
            </a:r>
          </a:p>
          <a:p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(S473)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706625" y="5235299"/>
            <a:ext cx="5062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706625" y="4002905"/>
            <a:ext cx="582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p-AKT2</a:t>
            </a:r>
          </a:p>
          <a:p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(S474)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708921" y="4448175"/>
            <a:ext cx="6835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706625" y="3629927"/>
            <a:ext cx="10927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PI3KC2</a:t>
            </a:r>
            <a:r>
              <a:rPr lang="el-GR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en-US" sz="9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 rot="19800000">
            <a:off x="986345" y="3181247"/>
            <a:ext cx="10198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prstClr val="black"/>
                </a:solidFill>
                <a:latin typeface="Arial"/>
                <a:cs typeface="Arial"/>
              </a:rPr>
              <a:t>no transfection</a:t>
            </a:r>
          </a:p>
        </p:txBody>
      </p:sp>
      <p:sp>
        <p:nvSpPr>
          <p:cNvPr id="26" name="TextBox 25"/>
          <p:cNvSpPr txBox="1"/>
          <p:nvPr/>
        </p:nvSpPr>
        <p:spPr>
          <a:xfrm rot="19800000">
            <a:off x="1468786" y="3267535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prstClr val="black"/>
                </a:solidFill>
                <a:latin typeface="Arial"/>
                <a:cs typeface="Arial"/>
              </a:rPr>
              <a:t>PI3KC2</a:t>
            </a:r>
            <a:r>
              <a:rPr lang="el-GR" sz="1000" dirty="0">
                <a:solidFill>
                  <a:prstClr val="black"/>
                </a:solidFill>
                <a:latin typeface="Arial"/>
                <a:cs typeface="Arial"/>
              </a:rPr>
              <a:t>α</a:t>
            </a:r>
            <a:endParaRPr lang="en-US" sz="10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27" name="TextBox 26"/>
          <p:cNvSpPr txBox="1"/>
          <p:nvPr/>
        </p:nvSpPr>
        <p:spPr>
          <a:xfrm rot="19800000">
            <a:off x="1811145" y="3244903"/>
            <a:ext cx="7040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prstClr val="black"/>
                </a:solidFill>
                <a:latin typeface="Arial"/>
                <a:cs typeface="Arial"/>
              </a:rPr>
              <a:t>scramble</a:t>
            </a:r>
          </a:p>
        </p:txBody>
      </p:sp>
      <p:sp>
        <p:nvSpPr>
          <p:cNvPr id="28" name="TextBox 27"/>
          <p:cNvSpPr txBox="1"/>
          <p:nvPr/>
        </p:nvSpPr>
        <p:spPr>
          <a:xfrm rot="19800000">
            <a:off x="2145882" y="3208899"/>
            <a:ext cx="9092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prstClr val="black"/>
                </a:solidFill>
                <a:latin typeface="Arial"/>
                <a:cs typeface="Arial"/>
              </a:rPr>
              <a:t>TGX 100mM</a:t>
            </a:r>
          </a:p>
        </p:txBody>
      </p:sp>
      <p:cxnSp>
        <p:nvCxnSpPr>
          <p:cNvPr id="30" name="Straight Connector 29"/>
          <p:cNvCxnSpPr/>
          <p:nvPr/>
        </p:nvCxnSpPr>
        <p:spPr>
          <a:xfrm>
            <a:off x="1101116" y="2969896"/>
            <a:ext cx="1280160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428561" y="2729829"/>
            <a:ext cx="10047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siRNA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392424" y="827584"/>
            <a:ext cx="2872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prstClr val="black"/>
                </a:solidFill>
                <a:latin typeface="Arial"/>
                <a:cs typeface="Arial"/>
              </a:rPr>
              <a:t>C</a:t>
            </a:r>
          </a:p>
        </p:txBody>
      </p:sp>
      <p:sp>
        <p:nvSpPr>
          <p:cNvPr id="34" name="Isosceles Triangle 33"/>
          <p:cNvSpPr/>
          <p:nvPr/>
        </p:nvSpPr>
        <p:spPr>
          <a:xfrm rot="16200000">
            <a:off x="2671476" y="4523663"/>
            <a:ext cx="72008" cy="69128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976" y="5251596"/>
            <a:ext cx="1719072" cy="29251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976" y="4880776"/>
            <a:ext cx="1719072" cy="29623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976" y="4031934"/>
            <a:ext cx="1719072" cy="28492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976" y="3621289"/>
            <a:ext cx="1719072" cy="22921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35" name="TextBox 34"/>
          <p:cNvSpPr txBox="1"/>
          <p:nvPr/>
        </p:nvSpPr>
        <p:spPr>
          <a:xfrm>
            <a:off x="980729" y="3853377"/>
            <a:ext cx="165330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1.5            0.2           1              1.4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983609" y="4716018"/>
            <a:ext cx="165330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2.3           0.5           1              0.9</a:t>
            </a:r>
          </a:p>
        </p:txBody>
      </p:sp>
    </p:spTree>
    <p:extLst>
      <p:ext uri="{BB962C8B-B14F-4D97-AF65-F5344CB8AC3E}">
        <p14:creationId xmlns:p14="http://schemas.microsoft.com/office/powerpoint/2010/main" val="3411932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46</Words>
  <Application>Microsoft Office PowerPoint</Application>
  <PresentationFormat>Letter Paper (8.5x11 in)</PresentationFormat>
  <Paragraphs>24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 Li</dc:creator>
  <cp:lastModifiedBy>Chen Li</cp:lastModifiedBy>
  <cp:revision>12</cp:revision>
  <dcterms:created xsi:type="dcterms:W3CDTF">2015-02-23T23:44:06Z</dcterms:created>
  <dcterms:modified xsi:type="dcterms:W3CDTF">2015-03-30T18:30:43Z</dcterms:modified>
</cp:coreProperties>
</file>