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8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6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em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7761" y="374906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Suppl. Fig. S7 Chew et al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83210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0" y="5510046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312420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960121" y="1090123"/>
            <a:ext cx="2610933" cy="1954164"/>
            <a:chOff x="938918" y="5704657"/>
            <a:chExt cx="2610933" cy="195416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8" t="11713" r="29161" b="8265"/>
            <a:stretch/>
          </p:blipFill>
          <p:spPr bwMode="auto">
            <a:xfrm>
              <a:off x="986731" y="5792561"/>
              <a:ext cx="2285448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2088066" y="7412598"/>
              <a:ext cx="4122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Day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47028" y="5704657"/>
              <a:ext cx="7601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5% serum</a:t>
              </a:r>
            </a:p>
          </p:txBody>
        </p:sp>
        <p:sp>
          <p:nvSpPr>
            <p:cNvPr id="27" name="TextBox 88"/>
            <p:cNvSpPr txBox="1">
              <a:spLocks noChangeArrowheads="1"/>
            </p:cNvSpPr>
            <p:nvPr/>
          </p:nvSpPr>
          <p:spPr bwMode="auto">
            <a:xfrm rot="16200000">
              <a:off x="172202" y="6505986"/>
              <a:ext cx="17796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dirty="0" smtClean="0">
                  <a:solidFill>
                    <a:srgbClr val="000000"/>
                  </a:solidFill>
                  <a:cs typeface="Arial" charset="0"/>
                </a:rPr>
                <a:t>Relative OD value at 595nm</a:t>
              </a:r>
              <a:endParaRPr lang="en-US" sz="1000" baseline="300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39693" y="6980225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Arial"/>
                  <a:cs typeface="Arial"/>
                </a:rPr>
                <a:t>ShScr</a:t>
              </a:r>
              <a:endParaRPr lang="en-US" sz="10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33516" y="7144817"/>
              <a:ext cx="7938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ShINPP4B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524817" y="7122438"/>
              <a:ext cx="274318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523093" y="7274838"/>
              <a:ext cx="274318" cy="0"/>
            </a:xfrm>
            <a:prstGeom prst="line">
              <a:avLst/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2648249" y="7247022"/>
              <a:ext cx="54864" cy="548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48249" y="7103006"/>
              <a:ext cx="54864" cy="548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 rot="5400000">
              <a:off x="3095226" y="6350853"/>
              <a:ext cx="369134" cy="73240"/>
              <a:chOff x="3923962" y="4247964"/>
              <a:chExt cx="369134" cy="7324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3923962" y="4247964"/>
                <a:ext cx="3657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926964" y="4247964"/>
                <a:ext cx="0" cy="732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4293096" y="4247964"/>
                <a:ext cx="0" cy="732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2969614" y="5918635"/>
              <a:ext cx="5802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0.02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243173" y="6310918"/>
              <a:ext cx="29011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53037" y="1094518"/>
            <a:ext cx="2688250" cy="1953482"/>
            <a:chOff x="3753036" y="5709055"/>
            <a:chExt cx="2688250" cy="1953481"/>
          </a:xfrm>
        </p:grpSpPr>
        <p:grpSp>
          <p:nvGrpSpPr>
            <p:cNvPr id="10" name="Group 9"/>
            <p:cNvGrpSpPr/>
            <p:nvPr/>
          </p:nvGrpSpPr>
          <p:grpSpPr>
            <a:xfrm>
              <a:off x="3753036" y="5709055"/>
              <a:ext cx="2688250" cy="1881822"/>
              <a:chOff x="692696" y="5570498"/>
              <a:chExt cx="2688250" cy="1881822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59" t="13610" r="28813" b="9309"/>
              <a:stretch/>
            </p:blipFill>
            <p:spPr bwMode="auto">
              <a:xfrm>
                <a:off x="791183" y="5714960"/>
                <a:ext cx="2247779" cy="1737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6" name="TextBox 88"/>
              <p:cNvSpPr txBox="1">
                <a:spLocks noChangeArrowheads="1"/>
              </p:cNvSpPr>
              <p:nvPr/>
            </p:nvSpPr>
            <p:spPr bwMode="auto">
              <a:xfrm rot="16200000">
                <a:off x="-74020" y="6362960"/>
                <a:ext cx="177965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dirty="0" smtClean="0">
                    <a:solidFill>
                      <a:srgbClr val="000000"/>
                    </a:solidFill>
                    <a:cs typeface="Arial" charset="0"/>
                  </a:rPr>
                  <a:t>Relative OD value at 595nm</a:t>
                </a:r>
                <a:endParaRPr lang="en-US" sz="1000" baseline="30000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732752" y="5570498"/>
                <a:ext cx="760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TPC1</a:t>
                </a:r>
              </a:p>
              <a:p>
                <a:pPr algn="ctr"/>
                <a:r>
                  <a:rPr lang="en-US"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1% serum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529476" y="6825483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prstClr val="black"/>
                    </a:solidFill>
                    <a:latin typeface="Arial"/>
                    <a:cs typeface="Arial"/>
                  </a:rPr>
                  <a:t>ShScr</a:t>
                </a:r>
                <a:endParaRPr lang="en-US" sz="10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523299" y="6990075"/>
                <a:ext cx="7938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ShINPP4B</a:t>
                </a: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2314600" y="6967696"/>
                <a:ext cx="27431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2312876" y="7120096"/>
                <a:ext cx="274318" cy="0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2438032" y="7092280"/>
                <a:ext cx="54864" cy="548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438032" y="6948264"/>
                <a:ext cx="54864" cy="5486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 rot="5400000">
                <a:off x="2942132" y="5985878"/>
                <a:ext cx="182880" cy="73240"/>
                <a:chOff x="3923962" y="4247964"/>
                <a:chExt cx="369134" cy="7324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3923962" y="4247964"/>
                  <a:ext cx="3657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926964" y="4247964"/>
                  <a:ext cx="0" cy="7324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293096" y="4247964"/>
                  <a:ext cx="0" cy="7324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TextBox 53"/>
              <p:cNvSpPr txBox="1"/>
              <p:nvPr/>
            </p:nvSpPr>
            <p:spPr>
              <a:xfrm>
                <a:off x="2996952" y="5940152"/>
                <a:ext cx="38399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n.s</a:t>
                </a:r>
                <a:r>
                  <a:rPr lang="en-US" sz="7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4896378" y="7416315"/>
              <a:ext cx="4122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Day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40511" y="3329428"/>
            <a:ext cx="3150962" cy="1917738"/>
            <a:chOff x="740511" y="890067"/>
            <a:chExt cx="3150962" cy="1917738"/>
          </a:xfrm>
        </p:grpSpPr>
        <p:pic>
          <p:nvPicPr>
            <p:cNvPr id="1026" name="Picture 2" descr="C:\Users\John\Documents\CL\20150207\chen-li\chen-li\tpc-shgfp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536" y="1267656"/>
              <a:ext cx="960296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John\Documents\CL\20150207\chen-li\chen-li\tpc-sh22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121" y="2051720"/>
              <a:ext cx="960297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John\Documents\CL\20150207\chen-li\chen-li\tpc-shgfp-tublin.t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4647" y="1267657"/>
              <a:ext cx="960296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John\Documents\CL\20150207\chen-li\chen-li\tpc-sh22-tublin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4648" y="2051720"/>
              <a:ext cx="960297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156015" y="1043609"/>
              <a:ext cx="708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en-US" sz="1000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72560" y="1043609"/>
              <a:ext cx="828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</a:t>
              </a:r>
              <a:endParaRPr lang="en-US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543515" y="1456631"/>
              <a:ext cx="640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ShScr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66014" y="2287086"/>
              <a:ext cx="795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ShINPP4B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2855054" y="1970187"/>
              <a:ext cx="3388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855054" y="2735796"/>
              <a:ext cx="3388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>
              <a:grpSpLocks noChangeAspect="1"/>
            </p:cNvGrpSpPr>
            <p:nvPr/>
          </p:nvGrpSpPr>
          <p:grpSpPr>
            <a:xfrm>
              <a:off x="2963853" y="1269157"/>
              <a:ext cx="927620" cy="731520"/>
              <a:chOff x="109238" y="152400"/>
              <a:chExt cx="1002506" cy="790575"/>
            </a:xfrm>
          </p:grpSpPr>
          <p:pic>
            <p:nvPicPr>
              <p:cNvPr id="61" name="Picture 3" descr="C:\Users\Chen Li\Dropbox\Data\INPP4B\Morphology\chen-li\tpc-shgfp-tublin.tif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910" t="12845" r="50376" b="72847"/>
              <a:stretch/>
            </p:blipFill>
            <p:spPr bwMode="auto">
              <a:xfrm>
                <a:off x="109238" y="152400"/>
                <a:ext cx="1002506" cy="79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2" name="Straight Connector 61"/>
              <p:cNvCxnSpPr/>
              <p:nvPr/>
            </p:nvCxnSpPr>
            <p:spPr>
              <a:xfrm>
                <a:off x="752175" y="904875"/>
                <a:ext cx="278307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>
              <a:grpSpLocks noChangeAspect="1"/>
            </p:cNvGrpSpPr>
            <p:nvPr/>
          </p:nvGrpSpPr>
          <p:grpSpPr>
            <a:xfrm>
              <a:off x="2966562" y="2050061"/>
              <a:ext cx="924910" cy="731520"/>
              <a:chOff x="7522588" y="2362200"/>
              <a:chExt cx="1987897" cy="1944367"/>
            </a:xfrm>
          </p:grpSpPr>
          <p:pic>
            <p:nvPicPr>
              <p:cNvPr id="64" name="Picture 2" descr="C:\Users\Chen Li\Dropbox\Data\INPP4B\Morphology\chen-li\tpc-sh22-tublin.tif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094" t="67329" r="10560" b="12967"/>
              <a:stretch/>
            </p:blipFill>
            <p:spPr bwMode="auto">
              <a:xfrm>
                <a:off x="7522588" y="2362200"/>
                <a:ext cx="1987897" cy="19443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5" name="Straight Connector 64"/>
              <p:cNvCxnSpPr/>
              <p:nvPr/>
            </p:nvCxnSpPr>
            <p:spPr>
              <a:xfrm>
                <a:off x="8879905" y="4160885"/>
                <a:ext cx="50292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/>
            <p:cNvSpPr txBox="1"/>
            <p:nvPr/>
          </p:nvSpPr>
          <p:spPr>
            <a:xfrm>
              <a:off x="3009492" y="890067"/>
              <a:ext cx="851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Enlarged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</a:t>
              </a:r>
              <a:endParaRPr lang="en-US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6495" y="5812543"/>
            <a:ext cx="3291032" cy="2025423"/>
            <a:chOff x="596495" y="3055765"/>
            <a:chExt cx="3291032" cy="2025423"/>
          </a:xfrm>
        </p:grpSpPr>
        <p:grpSp>
          <p:nvGrpSpPr>
            <p:cNvPr id="4" name="Group 3"/>
            <p:cNvGrpSpPr/>
            <p:nvPr/>
          </p:nvGrpSpPr>
          <p:grpSpPr>
            <a:xfrm>
              <a:off x="596495" y="3209656"/>
              <a:ext cx="2328450" cy="1758389"/>
              <a:chOff x="332656" y="2885619"/>
              <a:chExt cx="2328449" cy="1758389"/>
            </a:xfrm>
          </p:grpSpPr>
          <p:pic>
            <p:nvPicPr>
              <p:cNvPr id="1030" name="Picture 6" descr="C:\Users\John\Documents\CL\20150207\chen-li\chen-li\pten-het.t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696" y="3095836"/>
                <a:ext cx="960297" cy="7315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1" name="Picture 7" descr="C:\Users\John\Documents\CL\20150207\chen-li\chen-li\pten-het-inpp4b.tif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6281" y="3887924"/>
                <a:ext cx="960296" cy="7315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C:\Users\John\Documents\CL\20150207\chen-li\chen-li\pten-het-tublin.tif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0808" y="3095092"/>
                <a:ext cx="960297" cy="7315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3" name="Picture 9" descr="C:\Users\John\Documents\CL\20150207\chen-li\chen-li\pten-het-inpp4b-tublin.tif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0808" y="3887924"/>
                <a:ext cx="960297" cy="7315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895117" y="2885619"/>
                <a:ext cx="70873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Tubulin</a:t>
                </a:r>
                <a:endParaRPr lang="en-US" sz="1000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08720" y="2885619"/>
                <a:ext cx="8280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Phase</a:t>
                </a:r>
                <a:endParaRPr lang="en-US" sz="100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279676" y="3328837"/>
                <a:ext cx="6402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Pten</a:t>
                </a:r>
                <a:r>
                  <a:rPr lang="en-US" sz="1000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+/-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135103" y="4046345"/>
                <a:ext cx="7952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Pten</a:t>
                </a:r>
                <a:r>
                  <a:rPr lang="en-US" sz="1000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+/-</a:t>
                </a:r>
                <a:r>
                  <a:rPr lang="en-US" sz="1000" i="1" dirty="0">
                    <a:solidFill>
                      <a:srgbClr val="000000"/>
                    </a:solidFill>
                    <a:latin typeface="Arial"/>
                    <a:cs typeface="Arial"/>
                  </a:rPr>
                  <a:t>Inpp4b</a:t>
                </a:r>
                <a:r>
                  <a:rPr lang="en-US" sz="1000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-/-</a:t>
                </a:r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>
              <a:off x="2846093" y="4289100"/>
              <a:ext cx="3388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846092" y="5081188"/>
              <a:ext cx="3388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>
              <a:grpSpLocks noChangeAspect="1"/>
            </p:cNvGrpSpPr>
            <p:nvPr/>
          </p:nvGrpSpPr>
          <p:grpSpPr>
            <a:xfrm>
              <a:off x="2960949" y="3419872"/>
              <a:ext cx="924910" cy="731520"/>
              <a:chOff x="3659396" y="1302657"/>
              <a:chExt cx="1886857" cy="1727200"/>
            </a:xfrm>
          </p:grpSpPr>
          <p:pic>
            <p:nvPicPr>
              <p:cNvPr id="67" name="Picture 4" descr="C:\Users\Chen Li\Dropbox\Data\INPP4B\Morphology\chen-li\pten-het-tublin.tif"/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925" t="23204" r="19510" b="59293"/>
              <a:stretch/>
            </p:blipFill>
            <p:spPr bwMode="auto">
              <a:xfrm>
                <a:off x="3659396" y="1302657"/>
                <a:ext cx="1886857" cy="172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8" name="Straight Connector 67"/>
              <p:cNvCxnSpPr/>
              <p:nvPr/>
            </p:nvCxnSpPr>
            <p:spPr>
              <a:xfrm>
                <a:off x="4836142" y="2877457"/>
                <a:ext cx="50292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>
              <a:grpSpLocks noChangeAspect="1"/>
            </p:cNvGrpSpPr>
            <p:nvPr/>
          </p:nvGrpSpPr>
          <p:grpSpPr>
            <a:xfrm>
              <a:off x="2962617" y="4215384"/>
              <a:ext cx="924910" cy="731520"/>
              <a:chOff x="3135086" y="2569029"/>
              <a:chExt cx="2380343" cy="2104571"/>
            </a:xfrm>
          </p:grpSpPr>
          <p:pic>
            <p:nvPicPr>
              <p:cNvPr id="70" name="Picture 5" descr="C:\Users\Chen Li\Dropbox\Data\INPP4B\Morphology\chen-li\pten-het-inpp4b-tublin.tif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403" t="16767" r="28222" b="61906"/>
              <a:stretch/>
            </p:blipFill>
            <p:spPr bwMode="auto">
              <a:xfrm>
                <a:off x="3135086" y="2569029"/>
                <a:ext cx="2380343" cy="21045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1" name="Straight Connector 70"/>
              <p:cNvCxnSpPr/>
              <p:nvPr/>
            </p:nvCxnSpPr>
            <p:spPr>
              <a:xfrm>
                <a:off x="4812211" y="4495800"/>
                <a:ext cx="50292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TextBox 73"/>
            <p:cNvSpPr txBox="1"/>
            <p:nvPr/>
          </p:nvSpPr>
          <p:spPr>
            <a:xfrm>
              <a:off x="3013907" y="3055765"/>
              <a:ext cx="851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Enlarged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</a:t>
              </a:r>
              <a:endParaRPr lang="en-US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9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57</Words>
  <Application>Microsoft Office PowerPoint</Application>
  <PresentationFormat>Letter Paper (8.5x11 in)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Li</dc:creator>
  <cp:lastModifiedBy>Chen Li</cp:lastModifiedBy>
  <cp:revision>13</cp:revision>
  <dcterms:created xsi:type="dcterms:W3CDTF">2015-02-23T23:44:06Z</dcterms:created>
  <dcterms:modified xsi:type="dcterms:W3CDTF">2015-03-30T18:30:54Z</dcterms:modified>
</cp:coreProperties>
</file>