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238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ACF12-1A4F-4591-8256-7E024FB1FE96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C5C98-7B60-4A81-9EF1-D0362194F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13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369E6-D808-4F09-AFF8-4AB08FCF0AA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38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9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66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9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2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6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41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75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0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10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26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55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6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11" Type="http://schemas.openxmlformats.org/officeDocument/2006/relationships/image" Target="../media/image9.png"/><Relationship Id="rId5" Type="http://schemas.openxmlformats.org/officeDocument/2006/relationships/image" Target="../media/image3.emf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338" y="5382798"/>
            <a:ext cx="1133869" cy="247487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テキスト ボックス 92"/>
          <p:cNvSpPr txBox="1"/>
          <p:nvPr/>
        </p:nvSpPr>
        <p:spPr>
          <a:xfrm>
            <a:off x="1715590" y="5413460"/>
            <a:ext cx="586792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r"/>
            <a:r>
              <a:rPr kumimoji="1" lang="ja-JP" altLang="en-US" sz="1000" b="1" dirty="0">
                <a:latin typeface="Arial" pitchFamily="34" charset="0"/>
                <a:cs typeface="Arial" pitchFamily="34" charset="0"/>
                <a:sym typeface="Symbol"/>
              </a:rPr>
              <a:t></a:t>
            </a:r>
            <a:r>
              <a:rPr kumimoji="1" lang="en-US" altLang="ja-JP" sz="1000" b="1" dirty="0">
                <a:latin typeface="Arial" pitchFamily="34" charset="0"/>
                <a:cs typeface="Arial" pitchFamily="34" charset="0"/>
                <a:sym typeface="Symbol"/>
              </a:rPr>
              <a:t>-K-</a:t>
            </a:r>
            <a:r>
              <a:rPr kumimoji="1" lang="en-US" altLang="ja-JP" sz="1000" b="1" dirty="0" err="1">
                <a:latin typeface="Arial" pitchFamily="34" charset="0"/>
                <a:cs typeface="Arial" pitchFamily="34" charset="0"/>
                <a:sym typeface="Symbol"/>
              </a:rPr>
              <a:t>Ras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正方形/長方形 93"/>
          <p:cNvSpPr/>
          <p:nvPr/>
        </p:nvSpPr>
        <p:spPr>
          <a:xfrm>
            <a:off x="2308968" y="4915474"/>
            <a:ext cx="2390801" cy="4289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1" tIns="22855" rIns="45711" bIns="22855" rtlCol="0" anchor="ctr"/>
          <a:lstStyle/>
          <a:p>
            <a:pPr algn="ctr"/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正方形/長方形 94"/>
          <p:cNvSpPr/>
          <p:nvPr/>
        </p:nvSpPr>
        <p:spPr>
          <a:xfrm>
            <a:off x="1637608" y="4915474"/>
            <a:ext cx="671360" cy="4289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1" tIns="22855" rIns="45711" bIns="22855" rtlCol="0" anchor="ctr"/>
          <a:lstStyle/>
          <a:p>
            <a:pPr algn="ctr"/>
            <a:endParaRPr kumimoji="1"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1760109" y="5136235"/>
            <a:ext cx="477800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lang="en-US" altLang="ja-JP" sz="1000" b="1" dirty="0" err="1">
                <a:latin typeface="Arial" pitchFamily="34" charset="0"/>
                <a:cs typeface="Arial" pitchFamily="34" charset="0"/>
              </a:rPr>
              <a:t>siRNA</a:t>
            </a:r>
            <a:endParaRPr kumimoji="1" lang="en-US" altLang="ja-JP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2367292" y="5136235"/>
            <a:ext cx="185286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sz="1000" b="1" dirty="0">
                <a:latin typeface="Arial" pitchFamily="34" charset="0"/>
                <a:cs typeface="Arial" pitchFamily="34" charset="0"/>
              </a:rPr>
              <a:t>C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2612176" y="5136235"/>
            <a:ext cx="256611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sz="1000" b="1" dirty="0">
                <a:latin typeface="Arial" pitchFamily="34" charset="0"/>
                <a:cs typeface="Arial" pitchFamily="34" charset="0"/>
              </a:rPr>
              <a:t>K2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2888676" y="5136235"/>
            <a:ext cx="256611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sz="1000" b="1" dirty="0">
                <a:latin typeface="Arial" pitchFamily="34" charset="0"/>
                <a:cs typeface="Arial" pitchFamily="34" charset="0"/>
              </a:rPr>
              <a:t>K3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3178188" y="5136235"/>
            <a:ext cx="256611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lang="en-US" altLang="ja-JP" sz="1000" b="1" dirty="0">
                <a:latin typeface="Arial" pitchFamily="34" charset="0"/>
                <a:cs typeface="Arial" pitchFamily="34" charset="0"/>
              </a:rPr>
              <a:t>K4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801342" y="6070787"/>
            <a:ext cx="501040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r"/>
            <a:r>
              <a:rPr kumimoji="1" lang="ja-JP" altLang="en-US" sz="1000" b="1" dirty="0">
                <a:latin typeface="Arial" pitchFamily="34" charset="0"/>
                <a:cs typeface="Arial" pitchFamily="34" charset="0"/>
                <a:sym typeface="Symbol"/>
              </a:rPr>
              <a:t></a:t>
            </a:r>
            <a:r>
              <a:rPr kumimoji="1" lang="en-US" altLang="ja-JP" sz="1000" b="1" dirty="0">
                <a:latin typeface="Arial" pitchFamily="34" charset="0"/>
                <a:cs typeface="Arial" pitchFamily="34" charset="0"/>
                <a:sym typeface="Symbol"/>
              </a:rPr>
              <a:t>-MEK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2700770" y="4932983"/>
            <a:ext cx="470587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kumimoji="1" lang="en-US" altLang="ja-JP" sz="1000" b="1" dirty="0">
                <a:latin typeface="Arial" pitchFamily="34" charset="0"/>
                <a:cs typeface="Arial" pitchFamily="34" charset="0"/>
              </a:rPr>
              <a:t>Panc</a:t>
            </a:r>
            <a:r>
              <a:rPr lang="en-US" altLang="ja-JP" sz="1000" b="1" dirty="0">
                <a:latin typeface="Arial" pitchFamily="34" charset="0"/>
                <a:cs typeface="Arial" pitchFamily="34" charset="0"/>
              </a:rPr>
              <a:t>1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1722052" y="5751212"/>
            <a:ext cx="579579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r"/>
            <a:r>
              <a:rPr kumimoji="1" lang="ja-JP" altLang="en-US" sz="1000" b="1" dirty="0">
                <a:latin typeface="Arial" pitchFamily="34" charset="0"/>
                <a:cs typeface="Arial" pitchFamily="34" charset="0"/>
                <a:sym typeface="Symbol"/>
              </a:rPr>
              <a:t></a:t>
            </a:r>
            <a:r>
              <a:rPr kumimoji="1" lang="en-US" altLang="ja-JP" sz="1000" b="1" dirty="0">
                <a:latin typeface="Arial" pitchFamily="34" charset="0"/>
                <a:cs typeface="Arial" pitchFamily="34" charset="0"/>
                <a:sym typeface="Symbol"/>
              </a:rPr>
              <a:t>-</a:t>
            </a:r>
            <a:r>
              <a:rPr kumimoji="1" lang="en-US" altLang="ja-JP" sz="1000" b="1" dirty="0" err="1">
                <a:latin typeface="Arial" pitchFamily="34" charset="0"/>
                <a:cs typeface="Arial" pitchFamily="34" charset="0"/>
                <a:sym typeface="Symbol"/>
              </a:rPr>
              <a:t>pMEK</a:t>
            </a:r>
            <a:endParaRPr lang="en-US" altLang="ja-JP" sz="1000" b="1" dirty="0">
              <a:latin typeface="Arial" pitchFamily="34" charset="0"/>
              <a:cs typeface="Arial" pitchFamily="34" charset="0"/>
              <a:sym typeface="Symbol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3964372" y="4932983"/>
            <a:ext cx="399262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pPr algn="ctr"/>
            <a:r>
              <a:rPr kumimoji="1" lang="en-US" altLang="ja-JP" sz="1000" b="1" dirty="0">
                <a:latin typeface="Arial" pitchFamily="34" charset="0"/>
                <a:cs typeface="Arial" pitchFamily="34" charset="0"/>
              </a:rPr>
              <a:t>A549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" name="直線コネクタ 132"/>
          <p:cNvCxnSpPr/>
          <p:nvPr/>
        </p:nvCxnSpPr>
        <p:spPr>
          <a:xfrm>
            <a:off x="1644865" y="5140407"/>
            <a:ext cx="305490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>
            <a:off x="3509452" y="4915475"/>
            <a:ext cx="0" cy="4289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/>
          <p:cNvSpPr txBox="1"/>
          <p:nvPr/>
        </p:nvSpPr>
        <p:spPr>
          <a:xfrm>
            <a:off x="1712023" y="4932983"/>
            <a:ext cx="582785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lang="en-US" altLang="ja-JP" sz="1000" b="1" dirty="0">
                <a:latin typeface="Arial" pitchFamily="34" charset="0"/>
                <a:cs typeface="Arial" pitchFamily="34" charset="0"/>
              </a:rPr>
              <a:t>Cell line</a:t>
            </a:r>
            <a:endParaRPr kumimoji="1" lang="en-US" altLang="ja-JP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3604495" y="5139863"/>
            <a:ext cx="185286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sz="1000" b="1" dirty="0">
                <a:latin typeface="Arial" pitchFamily="34" charset="0"/>
                <a:cs typeface="Arial" pitchFamily="34" charset="0"/>
              </a:rPr>
              <a:t>C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3871148" y="5139863"/>
            <a:ext cx="256611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sz="1000" b="1" dirty="0">
                <a:latin typeface="Arial" pitchFamily="34" charset="0"/>
                <a:cs typeface="Arial" pitchFamily="34" charset="0"/>
              </a:rPr>
              <a:t>K2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4162160" y="5139863"/>
            <a:ext cx="256611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sz="1000" b="1" dirty="0">
                <a:latin typeface="Arial" pitchFamily="34" charset="0"/>
                <a:cs typeface="Arial" pitchFamily="34" charset="0"/>
              </a:rPr>
              <a:t>K3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4429904" y="5139863"/>
            <a:ext cx="256611" cy="200020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lang="en-US" altLang="ja-JP" sz="1000" b="1" dirty="0">
                <a:latin typeface="Arial" pitchFamily="34" charset="0"/>
                <a:cs typeface="Arial" pitchFamily="34" charset="0"/>
              </a:rPr>
              <a:t>K4</a:t>
            </a:r>
            <a:endParaRPr kumimoji="1" lang="ja-JP" alt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594" y="5382798"/>
            <a:ext cx="1133869" cy="247487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338" y="6043083"/>
            <a:ext cx="1133869" cy="247487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594" y="6043083"/>
            <a:ext cx="1133869" cy="247487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338" y="5712941"/>
            <a:ext cx="1133869" cy="247487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594" y="5712941"/>
            <a:ext cx="1133869" cy="247487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テキスト ボックス 33"/>
          <p:cNvSpPr txBox="1"/>
          <p:nvPr/>
        </p:nvSpPr>
        <p:spPr>
          <a:xfrm>
            <a:off x="956951" y="8620229"/>
            <a:ext cx="509570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Supplementary Fig. 1   </a:t>
            </a:r>
            <a:r>
              <a:rPr kumimoji="1" lang="en-US" altLang="ja-JP" b="1" dirty="0" err="1" smtClean="0">
                <a:latin typeface="Arial"/>
                <a:cs typeface="Arial"/>
              </a:rPr>
              <a:t>Saori</a:t>
            </a:r>
            <a:r>
              <a:rPr kumimoji="1" lang="en-US" altLang="ja-JP" b="1" dirty="0" smtClean="0">
                <a:latin typeface="Arial"/>
                <a:cs typeface="Arial"/>
              </a:rPr>
              <a:t> Fujita-Sato </a:t>
            </a:r>
            <a:r>
              <a:rPr kumimoji="1" lang="en-US" altLang="ja-JP" b="1" i="1" dirty="0" smtClean="0">
                <a:latin typeface="Arial"/>
                <a:cs typeface="Arial"/>
              </a:rPr>
              <a:t>et al.</a:t>
            </a:r>
            <a:endParaRPr kumimoji="1" lang="ja-JP" altLang="en-US" b="1" i="1" dirty="0">
              <a:latin typeface="Arial"/>
              <a:cs typeface="Arial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34330" y="1640439"/>
            <a:ext cx="485718" cy="27696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1200" b="1" dirty="0">
                <a:latin typeface="Helvetica" pitchFamily="34" charset="0"/>
              </a:rPr>
              <a:t>A</a:t>
            </a:r>
            <a:endParaRPr lang="ja-JP" altLang="en-US" sz="1200" b="1" dirty="0">
              <a:latin typeface="Helvetica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34330" y="4804997"/>
            <a:ext cx="485718" cy="27696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1200" b="1" dirty="0">
                <a:latin typeface="Helvetica" pitchFamily="34" charset="0"/>
              </a:rPr>
              <a:t>B</a:t>
            </a:r>
            <a:endParaRPr lang="ja-JP" altLang="en-US" sz="1200" b="1" dirty="0">
              <a:latin typeface="Helvetica" pitchFamily="34" charset="0"/>
            </a:endParaRPr>
          </a:p>
        </p:txBody>
      </p:sp>
      <p:pic>
        <p:nvPicPr>
          <p:cNvPr id="1027" name="Picture 3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488" y="1697139"/>
            <a:ext cx="2339729" cy="1619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269" y="1697139"/>
            <a:ext cx="2339729" cy="1619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488" y="3260158"/>
            <a:ext cx="2339729" cy="1619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269" y="3259829"/>
            <a:ext cx="2339729" cy="162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03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Shui, Helen</dc:creator>
  <cp:lastModifiedBy>Shui, Helen</cp:lastModifiedBy>
  <cp:revision>3</cp:revision>
  <dcterms:created xsi:type="dcterms:W3CDTF">2015-03-23T21:35:48Z</dcterms:created>
  <dcterms:modified xsi:type="dcterms:W3CDTF">2015-03-23T21:41:29Z</dcterms:modified>
</cp:coreProperties>
</file>