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238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ACF12-1A4F-4591-8256-7E024FB1FE96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C5C98-7B60-4A81-9EF1-D0362194F9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13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369E6-D808-4F09-AFF8-4AB08FCF0AA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318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9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66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9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27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6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1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7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0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10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26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55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C8FCA-C46D-403B-9A1C-1D8F14EEEC7E}" type="datetimeFigureOut">
              <a:rPr lang="en-US" smtClean="0"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14031-44FD-4259-B127-5047B2F50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6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956951" y="8620229"/>
            <a:ext cx="5095705" cy="323109"/>
          </a:xfrm>
          <a:prstGeom prst="rect">
            <a:avLst/>
          </a:prstGeom>
          <a:noFill/>
        </p:spPr>
        <p:txBody>
          <a:bodyPr wrap="none" lIns="45711" tIns="22855" rIns="45711" bIns="22855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Supplementary Fig. 4   Saori Fujita-Sato </a:t>
            </a:r>
            <a:r>
              <a:rPr kumimoji="1" lang="en-US" altLang="ja-JP" b="1" i="1" dirty="0" smtClean="0">
                <a:latin typeface="Arial"/>
                <a:cs typeface="Arial"/>
              </a:rPr>
              <a:t>et al.</a:t>
            </a:r>
            <a:endParaRPr kumimoji="1" lang="ja-JP" altLang="en-US" b="1" i="1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732" y="2722005"/>
            <a:ext cx="3820670" cy="290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285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Shui, Helen</dc:creator>
  <cp:lastModifiedBy>Shui, Helen</cp:lastModifiedBy>
  <cp:revision>6</cp:revision>
  <dcterms:created xsi:type="dcterms:W3CDTF">2015-03-23T21:35:48Z</dcterms:created>
  <dcterms:modified xsi:type="dcterms:W3CDTF">2015-03-23T21:42:08Z</dcterms:modified>
</cp:coreProperties>
</file>