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3"/>
  </p:notesMasterIdLst>
  <p:handoutMasterIdLst>
    <p:handoutMasterId r:id="rId4"/>
  </p:handoutMasterIdLst>
  <p:sldIdLst>
    <p:sldId id="441" r:id="rId2"/>
  </p:sldIdLst>
  <p:sldSz cx="7772400" cy="100584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20" userDrawn="1">
          <p15:clr>
            <a:srgbClr val="A4A3A4"/>
          </p15:clr>
        </p15:guide>
        <p15:guide id="2" pos="15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00FF"/>
    <a:srgbClr val="FFCCFF"/>
    <a:srgbClr val="0033CC"/>
    <a:srgbClr val="000099"/>
    <a:srgbClr val="000000"/>
    <a:srgbClr val="0000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4370" autoAdjust="0"/>
  </p:normalViewPr>
  <p:slideViewPr>
    <p:cSldViewPr snapToGrid="0">
      <p:cViewPr>
        <p:scale>
          <a:sx n="100" d="100"/>
          <a:sy n="100" d="100"/>
        </p:scale>
        <p:origin x="1998" y="-750"/>
      </p:cViewPr>
      <p:guideLst>
        <p:guide orient="horz" pos="1920"/>
        <p:guide pos="158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2928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ick%20-%20Downstairs\Box%20Sync\Lab\Undergrad%20Side%20Projects\Henry\Paper\SIMULATION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30812057583712"/>
          <c:y val="5.1400554097404488E-2"/>
          <c:w val="0.73611376229486469"/>
          <c:h val="0.73444808982210552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summary!$A$2</c:f>
              <c:strCache>
                <c:ptCount val="1"/>
                <c:pt idx="0">
                  <c:v>4A Branching Order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summary!$B$33:$B$39</c:f>
              <c:numCache>
                <c:formatCode>General</c:formatCode>
                <c:ptCount val="7"/>
                <c:pt idx="0">
                  <c:v>0.1111111111111111</c:v>
                </c:pt>
                <c:pt idx="1">
                  <c:v>0.22222222222222221</c:v>
                </c:pt>
                <c:pt idx="2">
                  <c:v>0.33333333333333331</c:v>
                </c:pt>
                <c:pt idx="3">
                  <c:v>0.44444444444444442</c:v>
                </c:pt>
                <c:pt idx="4">
                  <c:v>0.55555555555555558</c:v>
                </c:pt>
                <c:pt idx="5">
                  <c:v>0.66666666666666663</c:v>
                </c:pt>
                <c:pt idx="6">
                  <c:v>0.77777777777777779</c:v>
                </c:pt>
              </c:numCache>
            </c:numRef>
          </c:xVal>
          <c:yVal>
            <c:numRef>
              <c:f>summary!$D$33:$D$39</c:f>
              <c:numCache>
                <c:formatCode>General</c:formatCode>
                <c:ptCount val="7"/>
                <c:pt idx="0">
                  <c:v>1.7584531744286216E-2</c:v>
                </c:pt>
                <c:pt idx="1">
                  <c:v>2.5638344055194211E-2</c:v>
                </c:pt>
                <c:pt idx="2">
                  <c:v>2.8603099609324101E-2</c:v>
                </c:pt>
                <c:pt idx="3">
                  <c:v>3.1195967642076484E-2</c:v>
                </c:pt>
                <c:pt idx="4">
                  <c:v>4.2208101301557915E-2</c:v>
                </c:pt>
                <c:pt idx="5">
                  <c:v>4.7996913145917898E-2</c:v>
                </c:pt>
                <c:pt idx="6">
                  <c:v>0.10086256204436818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summary!$G$3</c:f>
              <c:strCache>
                <c:ptCount val="1"/>
                <c:pt idx="0">
                  <c:v>7A Branching Order</c:v>
                </c:pt>
              </c:strCache>
            </c:strRef>
          </c:tx>
          <c:spPr>
            <a:ln w="15875">
              <a:solidFill>
                <a:schemeClr val="tx1"/>
              </a:solidFill>
              <a:prstDash val="dash"/>
            </a:ln>
          </c:spPr>
          <c:marker>
            <c:symbol val="circle"/>
            <c:size val="6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summary!$H$33:$H$39</c:f>
              <c:numCache>
                <c:formatCode>General</c:formatCode>
                <c:ptCount val="7"/>
                <c:pt idx="0">
                  <c:v>0.1029411764705882</c:v>
                </c:pt>
                <c:pt idx="1">
                  <c:v>0.21323529411764708</c:v>
                </c:pt>
                <c:pt idx="2">
                  <c:v>0.32352941176470584</c:v>
                </c:pt>
                <c:pt idx="3">
                  <c:v>0.43382352941176472</c:v>
                </c:pt>
                <c:pt idx="4">
                  <c:v>0.54411764705882359</c:v>
                </c:pt>
                <c:pt idx="5">
                  <c:v>0.65441176470588236</c:v>
                </c:pt>
                <c:pt idx="6">
                  <c:v>0.76470588235294112</c:v>
                </c:pt>
              </c:numCache>
            </c:numRef>
          </c:xVal>
          <c:yVal>
            <c:numRef>
              <c:f>summary!$J$33:$J$39</c:f>
              <c:numCache>
                <c:formatCode>General</c:formatCode>
                <c:ptCount val="7"/>
                <c:pt idx="0">
                  <c:v>3.2298867946988618E-3</c:v>
                </c:pt>
                <c:pt idx="1">
                  <c:v>6.6828748352370983E-3</c:v>
                </c:pt>
                <c:pt idx="2">
                  <c:v>5.3975482394205644E-3</c:v>
                </c:pt>
                <c:pt idx="3">
                  <c:v>1.3202110541907669E-2</c:v>
                </c:pt>
                <c:pt idx="4">
                  <c:v>1.7372319974530398E-2</c:v>
                </c:pt>
                <c:pt idx="5">
                  <c:v>1.0829829404068542E-2</c:v>
                </c:pt>
                <c:pt idx="6">
                  <c:v>2.6918824257642728E-2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8861112"/>
        <c:axId val="408861504"/>
      </c:scatterChart>
      <c:valAx>
        <c:axId val="408861112"/>
        <c:scaling>
          <c:orientation val="minMax"/>
          <c:max val="0.8"/>
        </c:scaling>
        <c:delete val="0"/>
        <c:axPos val="b"/>
        <c:title>
          <c:tx>
            <c:rich>
              <a:bodyPr/>
              <a:lstStyle/>
              <a:p>
                <a:pPr>
                  <a:defRPr sz="9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900">
                    <a:latin typeface="Arial" panose="020B0604020202020204" pitchFamily="34" charset="0"/>
                    <a:cs typeface="Arial" panose="020B0604020202020204" pitchFamily="34" charset="0"/>
                  </a:rPr>
                  <a:t>Fraction of Total Arterioles Within Given Branching Order Undergoing Rarefaction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408861504"/>
        <c:crosses val="autoZero"/>
        <c:crossBetween val="midCat"/>
      </c:valAx>
      <c:valAx>
        <c:axId val="4088615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900" baseline="0">
                    <a:latin typeface="Arial" panose="020B0604020202020204" pitchFamily="34" charset="0"/>
                    <a:cs typeface="Arial" panose="020B0604020202020204" pitchFamily="34" charset="0"/>
                  </a:rPr>
                  <a:t>Total Perfusion </a:t>
                </a:r>
              </a:p>
              <a:p>
                <a:pPr>
                  <a:defRPr sz="9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900" baseline="0">
                    <a:latin typeface="Arial" panose="020B0604020202020204" pitchFamily="34" charset="0"/>
                    <a:cs typeface="Arial" panose="020B0604020202020204" pitchFamily="34" charset="0"/>
                  </a:rPr>
                  <a:t>Coefficient of Variation </a:t>
                </a:r>
                <a:endParaRPr lang="en-US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4088611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404689944060022"/>
          <c:y val="6.1416447944006976E-2"/>
          <c:w val="0.51408441369071289"/>
          <c:h val="0.14753718285214346"/>
        </c:manualLayout>
      </c:layout>
      <c:overlay val="0"/>
      <c:txPr>
        <a:bodyPr/>
        <a:lstStyle/>
        <a:p>
          <a:pPr>
            <a:defRPr sz="9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07F7BB44-B816-4E83-B1D4-46648CED6CDD}" type="datetimeFigureOut">
              <a:rPr lang="en-US"/>
              <a:pPr>
                <a:defRPr/>
              </a:pPr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6DE71C02-811F-4D86-8043-7F3382967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05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59000" y="696913"/>
            <a:ext cx="26924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BC2A8E2-6089-4C1D-B5DC-D6EC4834A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657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670575" indent="0" algn="ctr">
              <a:buNone/>
              <a:defRPr/>
            </a:lvl2pPr>
            <a:lvl3pPr marL="1341150" indent="0" algn="ctr">
              <a:buNone/>
              <a:defRPr/>
            </a:lvl3pPr>
            <a:lvl4pPr marL="2011726" indent="0" algn="ctr">
              <a:buNone/>
              <a:defRPr/>
            </a:lvl4pPr>
            <a:lvl5pPr marL="2682301" indent="0" algn="ctr">
              <a:buNone/>
              <a:defRPr/>
            </a:lvl5pPr>
            <a:lvl6pPr marL="3352876" indent="0" algn="ctr">
              <a:buNone/>
              <a:defRPr/>
            </a:lvl6pPr>
            <a:lvl7pPr marL="4023451" indent="0" algn="ctr">
              <a:buNone/>
              <a:defRPr/>
            </a:lvl7pPr>
            <a:lvl8pPr marL="4694027" indent="0" algn="ctr">
              <a:buNone/>
              <a:defRPr/>
            </a:lvl8pPr>
            <a:lvl9pPr marL="536460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5D715-5A88-430A-A98B-C40D99704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4D84F-8D57-4C51-B562-C80A122A5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FE476-9FE6-4BB6-AFCB-F57F6A2EC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B0857-6F9D-43CB-A949-5D7F6373A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586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933"/>
            </a:lvl1pPr>
            <a:lvl2pPr marL="670575" indent="0">
              <a:buNone/>
              <a:defRPr sz="2640"/>
            </a:lvl2pPr>
            <a:lvl3pPr marL="1341150" indent="0">
              <a:buNone/>
              <a:defRPr sz="2347"/>
            </a:lvl3pPr>
            <a:lvl4pPr marL="2011726" indent="0">
              <a:buNone/>
              <a:defRPr sz="2053"/>
            </a:lvl4pPr>
            <a:lvl5pPr marL="2682301" indent="0">
              <a:buNone/>
              <a:defRPr sz="2053"/>
            </a:lvl5pPr>
            <a:lvl6pPr marL="3352876" indent="0">
              <a:buNone/>
              <a:defRPr sz="2053"/>
            </a:lvl6pPr>
            <a:lvl7pPr marL="4023451" indent="0">
              <a:buNone/>
              <a:defRPr sz="2053"/>
            </a:lvl7pPr>
            <a:lvl8pPr marL="4694027" indent="0">
              <a:buNone/>
              <a:defRPr sz="2053"/>
            </a:lvl8pPr>
            <a:lvl9pPr marL="5364602" indent="0">
              <a:buNone/>
              <a:defRPr sz="205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22150-3421-4194-A781-DD3D5AB49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4107"/>
            </a:lvl1pPr>
            <a:lvl2pPr>
              <a:defRPr sz="3520"/>
            </a:lvl2pPr>
            <a:lvl3pPr>
              <a:defRPr sz="2933"/>
            </a:lvl3pPr>
            <a:lvl4pPr>
              <a:defRPr sz="2640"/>
            </a:lvl4pPr>
            <a:lvl5pPr>
              <a:defRPr sz="2640"/>
            </a:lvl5pPr>
            <a:lvl6pPr>
              <a:defRPr sz="2640"/>
            </a:lvl6pPr>
            <a:lvl7pPr>
              <a:defRPr sz="2640"/>
            </a:lvl7pPr>
            <a:lvl8pPr>
              <a:defRPr sz="2640"/>
            </a:lvl8pPr>
            <a:lvl9pPr>
              <a:defRPr sz="264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4107"/>
            </a:lvl1pPr>
            <a:lvl2pPr>
              <a:defRPr sz="3520"/>
            </a:lvl2pPr>
            <a:lvl3pPr>
              <a:defRPr sz="2933"/>
            </a:lvl3pPr>
            <a:lvl4pPr>
              <a:defRPr sz="2640"/>
            </a:lvl4pPr>
            <a:lvl5pPr>
              <a:defRPr sz="2640"/>
            </a:lvl5pPr>
            <a:lvl6pPr>
              <a:defRPr sz="2640"/>
            </a:lvl6pPr>
            <a:lvl7pPr>
              <a:defRPr sz="2640"/>
            </a:lvl7pPr>
            <a:lvl8pPr>
              <a:defRPr sz="2640"/>
            </a:lvl8pPr>
            <a:lvl9pPr>
              <a:defRPr sz="264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000B3-98DF-4062-88C4-1792884F3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3520"/>
            </a:lvl1pPr>
            <a:lvl2pPr>
              <a:defRPr sz="2933"/>
            </a:lvl2pPr>
            <a:lvl3pPr>
              <a:defRPr sz="2640"/>
            </a:lvl3pPr>
            <a:lvl4pPr>
              <a:defRPr sz="2347"/>
            </a:lvl4pPr>
            <a:lvl5pPr>
              <a:defRPr sz="2347"/>
            </a:lvl5pPr>
            <a:lvl6pPr>
              <a:defRPr sz="2347"/>
            </a:lvl6pPr>
            <a:lvl7pPr>
              <a:defRPr sz="2347"/>
            </a:lvl7pPr>
            <a:lvl8pPr>
              <a:defRPr sz="2347"/>
            </a:lvl8pPr>
            <a:lvl9pPr>
              <a:defRPr sz="234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3520"/>
            </a:lvl1pPr>
            <a:lvl2pPr>
              <a:defRPr sz="2933"/>
            </a:lvl2pPr>
            <a:lvl3pPr>
              <a:defRPr sz="2640"/>
            </a:lvl3pPr>
            <a:lvl4pPr>
              <a:defRPr sz="2347"/>
            </a:lvl4pPr>
            <a:lvl5pPr>
              <a:defRPr sz="2347"/>
            </a:lvl5pPr>
            <a:lvl6pPr>
              <a:defRPr sz="2347"/>
            </a:lvl6pPr>
            <a:lvl7pPr>
              <a:defRPr sz="2347"/>
            </a:lvl7pPr>
            <a:lvl8pPr>
              <a:defRPr sz="2347"/>
            </a:lvl8pPr>
            <a:lvl9pPr>
              <a:defRPr sz="234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318F3-D1B0-4CA9-A558-BFE1D4351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31C67-6838-4B85-BF7E-84F135BD00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53B13-1F3F-44A5-B948-77B180A45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9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2053"/>
            </a:lvl1pPr>
            <a:lvl2pPr marL="670575" indent="0">
              <a:buNone/>
              <a:defRPr sz="1760"/>
            </a:lvl2pPr>
            <a:lvl3pPr marL="1341150" indent="0">
              <a:buNone/>
              <a:defRPr sz="1467"/>
            </a:lvl3pPr>
            <a:lvl4pPr marL="2011726" indent="0">
              <a:buNone/>
              <a:defRPr sz="1320"/>
            </a:lvl4pPr>
            <a:lvl5pPr marL="2682301" indent="0">
              <a:buNone/>
              <a:defRPr sz="1320"/>
            </a:lvl5pPr>
            <a:lvl6pPr marL="3352876" indent="0">
              <a:buNone/>
              <a:defRPr sz="1320"/>
            </a:lvl6pPr>
            <a:lvl7pPr marL="4023451" indent="0">
              <a:buNone/>
              <a:defRPr sz="1320"/>
            </a:lvl7pPr>
            <a:lvl8pPr marL="4694027" indent="0">
              <a:buNone/>
              <a:defRPr sz="1320"/>
            </a:lvl8pPr>
            <a:lvl9pPr marL="5364602" indent="0">
              <a:buNone/>
              <a:defRPr sz="13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2E07F-5FB6-4D65-8B6E-B299221D8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9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2053"/>
            </a:lvl1pPr>
            <a:lvl2pPr marL="670575" indent="0">
              <a:buNone/>
              <a:defRPr sz="1760"/>
            </a:lvl2pPr>
            <a:lvl3pPr marL="1341150" indent="0">
              <a:buNone/>
              <a:defRPr sz="1467"/>
            </a:lvl3pPr>
            <a:lvl4pPr marL="2011726" indent="0">
              <a:buNone/>
              <a:defRPr sz="1320"/>
            </a:lvl4pPr>
            <a:lvl5pPr marL="2682301" indent="0">
              <a:buNone/>
              <a:defRPr sz="1320"/>
            </a:lvl5pPr>
            <a:lvl6pPr marL="3352876" indent="0">
              <a:buNone/>
              <a:defRPr sz="1320"/>
            </a:lvl6pPr>
            <a:lvl7pPr marL="4023451" indent="0">
              <a:buNone/>
              <a:defRPr sz="1320"/>
            </a:lvl7pPr>
            <a:lvl8pPr marL="4694027" indent="0">
              <a:buNone/>
              <a:defRPr sz="1320"/>
            </a:lvl8pPr>
            <a:lvl9pPr marL="5364602" indent="0">
              <a:buNone/>
              <a:defRPr sz="13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EC190-B5A1-415D-AEA9-B4A50B82D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8620" y="402802"/>
            <a:ext cx="699516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620" y="2346961"/>
            <a:ext cx="6995160" cy="6638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8620" y="9159663"/>
            <a:ext cx="181356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53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59663"/>
            <a:ext cx="246126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53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59663"/>
            <a:ext cx="181356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53">
                <a:cs typeface="+mn-cs"/>
              </a:defRPr>
            </a:lvl1pPr>
          </a:lstStyle>
          <a:p>
            <a:pPr>
              <a:defRPr/>
            </a:pPr>
            <a:fld id="{A4D57170-E3C1-4943-BA79-167188317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5pPr>
      <a:lvl6pPr marL="670575" algn="ctr" rtl="0" fontAlgn="base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6pPr>
      <a:lvl7pPr marL="1341150" algn="ctr" rtl="0" fontAlgn="base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7pPr>
      <a:lvl8pPr marL="2011726" algn="ctr" rtl="0" fontAlgn="base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8pPr>
      <a:lvl9pPr marL="2682301" algn="ctr" rtl="0" fontAlgn="base">
        <a:spcBef>
          <a:spcPct val="0"/>
        </a:spcBef>
        <a:spcAft>
          <a:spcPct val="0"/>
        </a:spcAft>
        <a:defRPr sz="6453">
          <a:solidFill>
            <a:schemeClr val="tx2"/>
          </a:solidFill>
          <a:latin typeface="Arial" charset="0"/>
        </a:defRPr>
      </a:lvl9pPr>
    </p:titleStyle>
    <p:bodyStyle>
      <a:lvl1pPr marL="502931" indent="-502931" algn="l" rtl="0" eaLnBrk="0" fontAlgn="base" hangingPunct="0">
        <a:spcBef>
          <a:spcPct val="20000"/>
        </a:spcBef>
        <a:spcAft>
          <a:spcPct val="0"/>
        </a:spcAft>
        <a:buChar char="•"/>
        <a:defRPr sz="4693">
          <a:solidFill>
            <a:schemeClr val="tx1"/>
          </a:solidFill>
          <a:latin typeface="+mn-lt"/>
          <a:ea typeface="+mn-ea"/>
          <a:cs typeface="+mn-cs"/>
        </a:defRPr>
      </a:lvl1pPr>
      <a:lvl2pPr marL="1089685" indent="-419110" algn="l" rtl="0" eaLnBrk="0" fontAlgn="base" hangingPunct="0">
        <a:spcBef>
          <a:spcPct val="20000"/>
        </a:spcBef>
        <a:spcAft>
          <a:spcPct val="0"/>
        </a:spcAft>
        <a:buChar char="–"/>
        <a:defRPr sz="4107">
          <a:solidFill>
            <a:schemeClr val="tx1"/>
          </a:solidFill>
          <a:latin typeface="+mn-lt"/>
        </a:defRPr>
      </a:lvl2pPr>
      <a:lvl3pPr marL="1676438" indent="-335288" algn="l" rtl="0" eaLnBrk="0" fontAlgn="base" hangingPunct="0">
        <a:spcBef>
          <a:spcPct val="20000"/>
        </a:spcBef>
        <a:spcAft>
          <a:spcPct val="0"/>
        </a:spcAft>
        <a:buChar char="•"/>
        <a:defRPr sz="3520">
          <a:solidFill>
            <a:schemeClr val="tx1"/>
          </a:solidFill>
          <a:latin typeface="+mn-lt"/>
        </a:defRPr>
      </a:lvl3pPr>
      <a:lvl4pPr marL="2347013" indent="-335288" algn="l" rtl="0" eaLnBrk="0" fontAlgn="base" hangingPunct="0">
        <a:spcBef>
          <a:spcPct val="20000"/>
        </a:spcBef>
        <a:spcAft>
          <a:spcPct val="0"/>
        </a:spcAft>
        <a:buChar char="–"/>
        <a:defRPr sz="2933">
          <a:solidFill>
            <a:schemeClr val="tx1"/>
          </a:solidFill>
          <a:latin typeface="+mn-lt"/>
        </a:defRPr>
      </a:lvl4pPr>
      <a:lvl5pPr marL="3017589" indent="-335288" algn="l" rtl="0" eaLnBrk="0" fontAlgn="base" hangingPunct="0">
        <a:spcBef>
          <a:spcPct val="20000"/>
        </a:spcBef>
        <a:spcAft>
          <a:spcPct val="0"/>
        </a:spcAft>
        <a:buChar char="»"/>
        <a:defRPr sz="2933">
          <a:solidFill>
            <a:schemeClr val="tx1"/>
          </a:solidFill>
          <a:latin typeface="+mn-lt"/>
        </a:defRPr>
      </a:lvl5pPr>
      <a:lvl6pPr marL="3688164" indent="-335288" algn="l" rtl="0" fontAlgn="base">
        <a:spcBef>
          <a:spcPct val="20000"/>
        </a:spcBef>
        <a:spcAft>
          <a:spcPct val="0"/>
        </a:spcAft>
        <a:buChar char="»"/>
        <a:defRPr sz="2933">
          <a:solidFill>
            <a:schemeClr val="tx1"/>
          </a:solidFill>
          <a:latin typeface="+mn-lt"/>
        </a:defRPr>
      </a:lvl6pPr>
      <a:lvl7pPr marL="4358739" indent="-335288" algn="l" rtl="0" fontAlgn="base">
        <a:spcBef>
          <a:spcPct val="20000"/>
        </a:spcBef>
        <a:spcAft>
          <a:spcPct val="0"/>
        </a:spcAft>
        <a:buChar char="»"/>
        <a:defRPr sz="2933">
          <a:solidFill>
            <a:schemeClr val="tx1"/>
          </a:solidFill>
          <a:latin typeface="+mn-lt"/>
        </a:defRPr>
      </a:lvl7pPr>
      <a:lvl8pPr marL="5029314" indent="-335288" algn="l" rtl="0" fontAlgn="base">
        <a:spcBef>
          <a:spcPct val="20000"/>
        </a:spcBef>
        <a:spcAft>
          <a:spcPct val="0"/>
        </a:spcAft>
        <a:buChar char="»"/>
        <a:defRPr sz="2933">
          <a:solidFill>
            <a:schemeClr val="tx1"/>
          </a:solidFill>
          <a:latin typeface="+mn-lt"/>
        </a:defRPr>
      </a:lvl8pPr>
      <a:lvl9pPr marL="5699890" indent="-335288" algn="l" rtl="0" fontAlgn="base">
        <a:spcBef>
          <a:spcPct val="20000"/>
        </a:spcBef>
        <a:spcAft>
          <a:spcPct val="0"/>
        </a:spcAft>
        <a:buChar char="»"/>
        <a:defRPr sz="2933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3645780"/>
              </p:ext>
            </p:extLst>
          </p:nvPr>
        </p:nvGraphicFramePr>
        <p:xfrm>
          <a:off x="2572063" y="2800400"/>
          <a:ext cx="301752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2381249" y="5184519"/>
            <a:ext cx="38195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900" b="1" u="sng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Figure </a:t>
            </a:r>
            <a:r>
              <a:rPr lang="en-US" sz="900" b="1" u="sng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S1.</a:t>
            </a:r>
            <a:r>
              <a:rPr lang="en-US" sz="90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  <a:r>
              <a:rPr lang="en-US" sz="900" b="1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4A rarefaction leads to more heterogeneous perfusion. </a:t>
            </a:r>
            <a:r>
              <a:rPr lang="en-US" sz="90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For each degree of rarefaction in each vessel order, the total perfusion coefficient of variation was calculated as the standard deviation / mean total perfusion from 10 independent individual arteriole tree simulations. </a:t>
            </a:r>
            <a:endParaRPr lang="en-US" sz="9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603286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13105</TotalTime>
  <Words>60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 Unicode MS</vt:lpstr>
      <vt:lpstr>Arial</vt:lpstr>
      <vt:lpstr>Times New Roman</vt:lpstr>
      <vt:lpstr>default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Price</dc:creator>
  <cp:lastModifiedBy>Josh</cp:lastModifiedBy>
  <cp:revision>543</cp:revision>
  <dcterms:modified xsi:type="dcterms:W3CDTF">2015-01-05T16:28:15Z</dcterms:modified>
</cp:coreProperties>
</file>