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8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03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6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08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76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6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1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5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44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5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97684-C0FE-419C-83A0-20C47CAE0CC5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18D0-ADB8-4F83-89DE-D525A5E53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535113" y="1028700"/>
          <a:ext cx="5256212" cy="215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hart" r:id="rId3" imgW="7267618" imgH="2981416" progId="Excel.Chart.8">
                  <p:embed/>
                </p:oleObj>
              </mc:Choice>
              <mc:Fallback>
                <p:oleObj name="Chart" r:id="rId3" imgW="7267618" imgH="2981416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113" y="1028700"/>
                        <a:ext cx="5256212" cy="215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Line 6"/>
          <p:cNvSpPr>
            <a:spLocks noChangeShapeType="1"/>
          </p:cNvSpPr>
          <p:nvPr/>
        </p:nvSpPr>
        <p:spPr bwMode="auto">
          <a:xfrm>
            <a:off x="2419350" y="1250950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2825750" y="109220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**</a:t>
            </a:r>
          </a:p>
        </p:txBody>
      </p:sp>
      <p:graphicFrame>
        <p:nvGraphicFramePr>
          <p:cNvPr id="5125" name="Object 9"/>
          <p:cNvGraphicFramePr>
            <a:graphicFrameLocks/>
          </p:cNvGraphicFramePr>
          <p:nvPr/>
        </p:nvGraphicFramePr>
        <p:xfrm>
          <a:off x="1549400" y="3859213"/>
          <a:ext cx="5256213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5" imgW="6124688" imgH="2448028" progId="Excel.Chart.8">
                  <p:embed/>
                </p:oleObj>
              </mc:Choice>
              <mc:Fallback>
                <p:oleObj name="Chart" r:id="rId5" imgW="6124688" imgH="244802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3859213"/>
                        <a:ext cx="5256213" cy="215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114300" y="838200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S3A</a:t>
            </a:r>
            <a:endParaRPr lang="en-US" altLang="en-US" sz="1200" b="1" dirty="0"/>
          </a:p>
        </p:txBody>
      </p:sp>
      <p:sp>
        <p:nvSpPr>
          <p:cNvPr id="5129" name="Text Box 14"/>
          <p:cNvSpPr txBox="1">
            <a:spLocks noChangeArrowheads="1"/>
          </p:cNvSpPr>
          <p:nvPr/>
        </p:nvSpPr>
        <p:spPr bwMode="auto">
          <a:xfrm rot="-5400000">
            <a:off x="351632" y="1732756"/>
            <a:ext cx="192405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Aqp8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sp>
        <p:nvSpPr>
          <p:cNvPr id="5130" name="Text Box 15"/>
          <p:cNvSpPr txBox="1">
            <a:spLocks noChangeArrowheads="1"/>
          </p:cNvSpPr>
          <p:nvPr/>
        </p:nvSpPr>
        <p:spPr bwMode="auto">
          <a:xfrm rot="-5400000">
            <a:off x="351632" y="4653756"/>
            <a:ext cx="192405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LmnA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19927" y="3623055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S3B</a:t>
            </a:r>
            <a:endParaRPr lang="en-US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652014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5"/>
          <p:cNvGraphicFramePr>
            <a:graphicFrameLocks/>
          </p:cNvGraphicFramePr>
          <p:nvPr/>
        </p:nvGraphicFramePr>
        <p:xfrm>
          <a:off x="1260475" y="3867150"/>
          <a:ext cx="6089650" cy="215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hart" r:id="rId3" imgW="6134136" imgH="2448028" progId="Excel.Chart.8">
                  <p:embed/>
                </p:oleObj>
              </mc:Choice>
              <mc:Fallback>
                <p:oleObj name="Chart" r:id="rId3" imgW="6134136" imgH="244802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3867150"/>
                        <a:ext cx="6089650" cy="215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8"/>
          <p:cNvGraphicFramePr>
            <a:graphicFrameLocks/>
          </p:cNvGraphicFramePr>
          <p:nvPr/>
        </p:nvGraphicFramePr>
        <p:xfrm>
          <a:off x="1384300" y="941388"/>
          <a:ext cx="5948363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5" imgW="7267618" imgH="3010029" progId="Excel.Chart.8">
                  <p:embed/>
                </p:oleObj>
              </mc:Choice>
              <mc:Fallback>
                <p:oleObj name="Chart" r:id="rId5" imgW="7267618" imgH="3010029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941388"/>
                        <a:ext cx="5948363" cy="215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Line 9"/>
          <p:cNvSpPr>
            <a:spLocks noChangeShapeType="1"/>
          </p:cNvSpPr>
          <p:nvPr/>
        </p:nvSpPr>
        <p:spPr bwMode="auto">
          <a:xfrm>
            <a:off x="2419350" y="1371600"/>
            <a:ext cx="1390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2889250" y="121285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**</a:t>
            </a:r>
          </a:p>
        </p:txBody>
      </p:sp>
      <p:sp>
        <p:nvSpPr>
          <p:cNvPr id="6150" name="Line 13"/>
          <p:cNvSpPr>
            <a:spLocks noChangeShapeType="1"/>
          </p:cNvSpPr>
          <p:nvPr/>
        </p:nvSpPr>
        <p:spPr bwMode="auto">
          <a:xfrm>
            <a:off x="2400300" y="4235450"/>
            <a:ext cx="1390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Text Box 14"/>
          <p:cNvSpPr txBox="1">
            <a:spLocks noChangeArrowheads="1"/>
          </p:cNvSpPr>
          <p:nvPr/>
        </p:nvSpPr>
        <p:spPr bwMode="auto">
          <a:xfrm>
            <a:off x="2882900" y="405130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**</a:t>
            </a:r>
          </a:p>
        </p:txBody>
      </p:sp>
      <p:sp>
        <p:nvSpPr>
          <p:cNvPr id="6154" name="Text Box 19"/>
          <p:cNvSpPr txBox="1">
            <a:spLocks noChangeArrowheads="1"/>
          </p:cNvSpPr>
          <p:nvPr/>
        </p:nvSpPr>
        <p:spPr bwMode="auto">
          <a:xfrm rot="-5400000">
            <a:off x="335757" y="1710531"/>
            <a:ext cx="20574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MybpC2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sp>
        <p:nvSpPr>
          <p:cNvPr id="6155" name="Text Box 20"/>
          <p:cNvSpPr txBox="1">
            <a:spLocks noChangeArrowheads="1"/>
          </p:cNvSpPr>
          <p:nvPr/>
        </p:nvSpPr>
        <p:spPr bwMode="auto">
          <a:xfrm rot="-5400000">
            <a:off x="234157" y="4695031"/>
            <a:ext cx="20574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NUAK1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sp>
        <p:nvSpPr>
          <p:cNvPr id="6156" name="Line 26"/>
          <p:cNvSpPr>
            <a:spLocks noChangeShapeType="1"/>
          </p:cNvSpPr>
          <p:nvPr/>
        </p:nvSpPr>
        <p:spPr bwMode="auto">
          <a:xfrm>
            <a:off x="5153025" y="1371600"/>
            <a:ext cx="1390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7" name="Text Box 27"/>
          <p:cNvSpPr txBox="1">
            <a:spLocks noChangeArrowheads="1"/>
          </p:cNvSpPr>
          <p:nvPr/>
        </p:nvSpPr>
        <p:spPr bwMode="auto">
          <a:xfrm>
            <a:off x="5641975" y="121285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19927" y="3595345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S3D</a:t>
            </a:r>
            <a:endParaRPr lang="en-US" altLang="en-US" sz="1200" b="1" dirty="0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19922" y="630370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S3C</a:t>
            </a:r>
            <a:endParaRPr lang="en-US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23909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0"/>
          <p:cNvGraphicFramePr>
            <a:graphicFrameLocks/>
          </p:cNvGraphicFramePr>
          <p:nvPr/>
        </p:nvGraphicFramePr>
        <p:xfrm>
          <a:off x="1471613" y="782638"/>
          <a:ext cx="5935662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hart" r:id="rId3" imgW="6124688" imgH="2448028" progId="Excel.Chart.8">
                  <p:embed/>
                </p:oleObj>
              </mc:Choice>
              <mc:Fallback>
                <p:oleObj name="Chart" r:id="rId3" imgW="6124688" imgH="244802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1613" y="782638"/>
                        <a:ext cx="5935662" cy="215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Line 12"/>
          <p:cNvSpPr>
            <a:spLocks noChangeShapeType="1"/>
          </p:cNvSpPr>
          <p:nvPr/>
        </p:nvSpPr>
        <p:spPr bwMode="auto">
          <a:xfrm>
            <a:off x="2559050" y="1162050"/>
            <a:ext cx="1314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3"/>
          <p:cNvSpPr txBox="1">
            <a:spLocks noChangeArrowheads="1"/>
          </p:cNvSpPr>
          <p:nvPr/>
        </p:nvSpPr>
        <p:spPr bwMode="auto">
          <a:xfrm>
            <a:off x="3003550" y="100330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</a:t>
            </a:r>
          </a:p>
        </p:txBody>
      </p:sp>
      <p:sp>
        <p:nvSpPr>
          <p:cNvPr id="7173" name="Line 14"/>
          <p:cNvSpPr>
            <a:spLocks noChangeShapeType="1"/>
          </p:cNvSpPr>
          <p:nvPr/>
        </p:nvSpPr>
        <p:spPr bwMode="auto">
          <a:xfrm>
            <a:off x="5226050" y="1390650"/>
            <a:ext cx="1358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Text Box 15"/>
          <p:cNvSpPr txBox="1">
            <a:spLocks noChangeArrowheads="1"/>
          </p:cNvSpPr>
          <p:nvPr/>
        </p:nvSpPr>
        <p:spPr bwMode="auto">
          <a:xfrm>
            <a:off x="5702300" y="123190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</a:t>
            </a:r>
          </a:p>
        </p:txBody>
      </p:sp>
      <p:graphicFrame>
        <p:nvGraphicFramePr>
          <p:cNvPr id="7175" name="Object 16"/>
          <p:cNvGraphicFramePr>
            <a:graphicFrameLocks/>
          </p:cNvGraphicFramePr>
          <p:nvPr/>
        </p:nvGraphicFramePr>
        <p:xfrm>
          <a:off x="1462088" y="3822700"/>
          <a:ext cx="5986462" cy="215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Chart" r:id="rId5" imgW="6124688" imgH="2476371" progId="Excel.Chart.8">
                  <p:embed/>
                </p:oleObj>
              </mc:Choice>
              <mc:Fallback>
                <p:oleObj name="Chart" r:id="rId5" imgW="6124688" imgH="247637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2088" y="3822700"/>
                        <a:ext cx="5986462" cy="215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Line 17"/>
          <p:cNvSpPr>
            <a:spLocks noChangeShapeType="1"/>
          </p:cNvSpPr>
          <p:nvPr/>
        </p:nvSpPr>
        <p:spPr bwMode="auto">
          <a:xfrm>
            <a:off x="2533650" y="4108450"/>
            <a:ext cx="137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7" name="Text Box 18"/>
          <p:cNvSpPr txBox="1">
            <a:spLocks noChangeArrowheads="1"/>
          </p:cNvSpPr>
          <p:nvPr/>
        </p:nvSpPr>
        <p:spPr bwMode="auto">
          <a:xfrm>
            <a:off x="3003550" y="394970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</a:t>
            </a:r>
          </a:p>
        </p:txBody>
      </p:sp>
      <p:sp>
        <p:nvSpPr>
          <p:cNvPr id="7180" name="Text Box 22"/>
          <p:cNvSpPr txBox="1">
            <a:spLocks noChangeArrowheads="1"/>
          </p:cNvSpPr>
          <p:nvPr/>
        </p:nvSpPr>
        <p:spPr bwMode="auto">
          <a:xfrm rot="-5400000">
            <a:off x="353219" y="1521619"/>
            <a:ext cx="20574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TGF</a:t>
            </a:r>
            <a:r>
              <a:rPr lang="el-GR" altLang="en-US" sz="800"/>
              <a:t>β</a:t>
            </a:r>
            <a:r>
              <a:rPr lang="en-US" altLang="en-US" sz="800"/>
              <a:t>3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sp>
        <p:nvSpPr>
          <p:cNvPr id="7181" name="Text Box 23"/>
          <p:cNvSpPr txBox="1">
            <a:spLocks noChangeArrowheads="1"/>
          </p:cNvSpPr>
          <p:nvPr/>
        </p:nvSpPr>
        <p:spPr bwMode="auto">
          <a:xfrm rot="-5400000">
            <a:off x="327819" y="4556919"/>
            <a:ext cx="20574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TnnT1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19927" y="3498360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S3F</a:t>
            </a:r>
            <a:endParaRPr lang="en-US" altLang="en-US" sz="1200" b="1" dirty="0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19922" y="616515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S3E</a:t>
            </a:r>
            <a:endParaRPr lang="en-US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281323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12"/>
          <p:cNvGraphicFramePr>
            <a:graphicFrameLocks/>
          </p:cNvGraphicFramePr>
          <p:nvPr/>
        </p:nvGraphicFramePr>
        <p:xfrm>
          <a:off x="1585913" y="692150"/>
          <a:ext cx="5902325" cy="215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hart" r:id="rId3" imgW="7267618" imgH="2990864" progId="Excel.Chart.8">
                  <p:embed/>
                </p:oleObj>
              </mc:Choice>
              <mc:Fallback>
                <p:oleObj name="Chart" r:id="rId3" imgW="7267618" imgH="2990864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5913" y="692150"/>
                        <a:ext cx="5902325" cy="215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Line 13"/>
          <p:cNvSpPr>
            <a:spLocks noChangeShapeType="1"/>
          </p:cNvSpPr>
          <p:nvPr/>
        </p:nvSpPr>
        <p:spPr bwMode="auto">
          <a:xfrm>
            <a:off x="2611438" y="1035050"/>
            <a:ext cx="1392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6" name="Text Box 14"/>
          <p:cNvSpPr txBox="1">
            <a:spLocks noChangeArrowheads="1"/>
          </p:cNvSpPr>
          <p:nvPr/>
        </p:nvSpPr>
        <p:spPr bwMode="auto">
          <a:xfrm>
            <a:off x="2984500" y="87630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**</a:t>
            </a:r>
          </a:p>
        </p:txBody>
      </p:sp>
      <p:sp>
        <p:nvSpPr>
          <p:cNvPr id="8198" name="Text Box 18"/>
          <p:cNvSpPr txBox="1">
            <a:spLocks noChangeArrowheads="1"/>
          </p:cNvSpPr>
          <p:nvPr/>
        </p:nvSpPr>
        <p:spPr bwMode="auto">
          <a:xfrm rot="-5400000">
            <a:off x="494507" y="1512093"/>
            <a:ext cx="20574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TnnT2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graphicFrame>
        <p:nvGraphicFramePr>
          <p:cNvPr id="8199" name="Object 19"/>
          <p:cNvGraphicFramePr>
            <a:graphicFrameLocks noChangeAspect="1"/>
          </p:cNvGraphicFramePr>
          <p:nvPr/>
        </p:nvGraphicFramePr>
        <p:xfrm>
          <a:off x="1401763" y="3332163"/>
          <a:ext cx="6134100" cy="235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hart" r:id="rId5" imgW="6134136" imgH="2352741" progId="Excel.Chart.8">
                  <p:embed/>
                </p:oleObj>
              </mc:Choice>
              <mc:Fallback>
                <p:oleObj name="Chart" r:id="rId5" imgW="6134136" imgH="235274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1763" y="3332163"/>
                        <a:ext cx="6134100" cy="235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Text Box 20"/>
          <p:cNvSpPr txBox="1">
            <a:spLocks noChangeArrowheads="1"/>
          </p:cNvSpPr>
          <p:nvPr/>
        </p:nvSpPr>
        <p:spPr bwMode="auto">
          <a:xfrm rot="-5400000">
            <a:off x="278607" y="4242593"/>
            <a:ext cx="20574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Ogfrl1 Mean Fold Expression Change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800"/>
              <a:t>(Normalized to WT Sham)</a:t>
            </a:r>
          </a:p>
        </p:txBody>
      </p:sp>
      <p:sp>
        <p:nvSpPr>
          <p:cNvPr id="8201" name="Line 21"/>
          <p:cNvSpPr>
            <a:spLocks noChangeShapeType="1"/>
          </p:cNvSpPr>
          <p:nvPr/>
        </p:nvSpPr>
        <p:spPr bwMode="auto">
          <a:xfrm>
            <a:off x="2579688" y="3752850"/>
            <a:ext cx="1360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2" name="Text Box 22"/>
          <p:cNvSpPr txBox="1">
            <a:spLocks noChangeArrowheads="1"/>
          </p:cNvSpPr>
          <p:nvPr/>
        </p:nvSpPr>
        <p:spPr bwMode="auto">
          <a:xfrm>
            <a:off x="3048000" y="360045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**</a:t>
            </a:r>
          </a:p>
        </p:txBody>
      </p:sp>
      <p:sp>
        <p:nvSpPr>
          <p:cNvPr id="8203" name="Line 23"/>
          <p:cNvSpPr>
            <a:spLocks noChangeShapeType="1"/>
          </p:cNvSpPr>
          <p:nvPr/>
        </p:nvSpPr>
        <p:spPr bwMode="auto">
          <a:xfrm>
            <a:off x="5316538" y="3790950"/>
            <a:ext cx="1385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Text Box 24"/>
          <p:cNvSpPr txBox="1">
            <a:spLocks noChangeArrowheads="1"/>
          </p:cNvSpPr>
          <p:nvPr/>
        </p:nvSpPr>
        <p:spPr bwMode="auto">
          <a:xfrm>
            <a:off x="5797550" y="3644900"/>
            <a:ext cx="444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200"/>
              <a:t>**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19927" y="3193550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S3H</a:t>
            </a:r>
            <a:endParaRPr lang="en-US" altLang="en-US" sz="1200" b="1" dirty="0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19922" y="477965"/>
            <a:ext cx="19097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</a:t>
            </a:r>
            <a:r>
              <a:rPr lang="en-US" altLang="en-US" sz="1200" b="1" dirty="0" smtClean="0"/>
              <a:t>S3G</a:t>
            </a:r>
            <a:endParaRPr lang="en-US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31735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116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Chart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Keven</dc:creator>
  <cp:lastModifiedBy>Keven</cp:lastModifiedBy>
  <cp:revision>3</cp:revision>
  <dcterms:created xsi:type="dcterms:W3CDTF">2015-04-08T20:04:24Z</dcterms:created>
  <dcterms:modified xsi:type="dcterms:W3CDTF">2015-04-08T20:14:31Z</dcterms:modified>
</cp:coreProperties>
</file>