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6" d="100"/>
          <a:sy n="116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0C5F-28F3-4722-A5F2-D6B64C693189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D0E3-18CE-420A-A036-8E934454A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52847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0C5F-28F3-4722-A5F2-D6B64C693189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D0E3-18CE-420A-A036-8E934454A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650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0C5F-28F3-4722-A5F2-D6B64C693189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D0E3-18CE-420A-A036-8E934454A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9063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0C5F-28F3-4722-A5F2-D6B64C693189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D0E3-18CE-420A-A036-8E934454A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747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0C5F-28F3-4722-A5F2-D6B64C693189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D0E3-18CE-420A-A036-8E934454A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4987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0C5F-28F3-4722-A5F2-D6B64C693189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D0E3-18CE-420A-A036-8E934454A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7820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0C5F-28F3-4722-A5F2-D6B64C693189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D0E3-18CE-420A-A036-8E934454A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410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0C5F-28F3-4722-A5F2-D6B64C693189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D0E3-18CE-420A-A036-8E934454A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983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0C5F-28F3-4722-A5F2-D6B64C693189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D0E3-18CE-420A-A036-8E934454A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561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0C5F-28F3-4722-A5F2-D6B64C693189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D0E3-18CE-420A-A036-8E934454A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0779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460C5F-28F3-4722-A5F2-D6B64C693189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5FD0E3-18CE-420A-A036-8E934454A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46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460C5F-28F3-4722-A5F2-D6B64C693189}" type="datetimeFigureOut">
              <a:rPr lang="en-US" smtClean="0"/>
              <a:t>1/20/2015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5FD0E3-18CE-420A-A036-8E934454A1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250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63837698"/>
              </p:ext>
            </p:extLst>
          </p:nvPr>
        </p:nvGraphicFramePr>
        <p:xfrm>
          <a:off x="2152650" y="2055813"/>
          <a:ext cx="4838700" cy="2744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Prism 6" r:id="rId3" imgW="4839144" imgH="2744374" progId="Prism6.Document">
                  <p:embed/>
                </p:oleObj>
              </mc:Choice>
              <mc:Fallback>
                <p:oleObj name="Prism 6" r:id="rId3" imgW="4839144" imgH="2744374" progId="Prism6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152650" y="2055813"/>
                        <a:ext cx="4838700" cy="27447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3400" y="419444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Supplemental Figure 2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29903596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GraphPad Prism 6 Project</vt:lpstr>
      <vt:lpstr>PowerPoint Presentation</vt:lpstr>
    </vt:vector>
  </TitlesOfParts>
  <Company>University of Chicago Medicine &amp; Biological Sciences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Lenkala, Divya [BSD] - MED</dc:creator>
  <cp:lastModifiedBy>Lenkala, Divya [BSD] - MED</cp:lastModifiedBy>
  <cp:revision>1</cp:revision>
  <dcterms:created xsi:type="dcterms:W3CDTF">2015-01-20T15:59:15Z</dcterms:created>
  <dcterms:modified xsi:type="dcterms:W3CDTF">2015-01-20T16:02:01Z</dcterms:modified>
</cp:coreProperties>
</file>