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6457" autoAdjust="0"/>
  </p:normalViewPr>
  <p:slideViewPr>
    <p:cSldViewPr>
      <p:cViewPr varScale="1">
        <p:scale>
          <a:sx n="64" d="100"/>
          <a:sy n="64" d="100"/>
        </p:scale>
        <p:origin x="-307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DA39C8-37C7-42F0-B400-2A423EABF465}" type="datetimeFigureOut">
              <a:rPr lang="en-US" smtClean="0"/>
              <a:t>1/7/2015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9332BE-1D44-4CB2-BFDF-A6520FB02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412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Supplemental Fig 1. 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Representative Western blots of SNARE cleavage in neuronal cultures pre-exposed to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BoNTs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Human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iPSC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derived neurons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iCell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Neurons) (a, b, c) or primary mouse spinal cord cells (d) were exposed to the following concentrations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BoNTs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48 h: 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/A:  10 U / well / 50 µl,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/B:  1000 U / well / 50 µl,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/D:  1000 U / well / 50 µl,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/E: 2000 U / well / 50 µl,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/F: 30 U / well / 50 µl.  After toxin removal, the pre-exposed or non pre-exposed cultures were then exposed to serial dilutions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/A (a, c, and d) or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/B, /D, /E or /F (b) for 48 h.  Cells were harvested by lysis in 1 x LDS lysis buffer and analyzed by Western blot. (a) Cleavage of VAMP2 as a result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/B, /D, and /F pre-exposure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hiPSC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derived neurons, (b)  Cleavage of SNAP-25 as a result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/A pre-exposure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hiPSC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derived neurons.  In image 3 cells were exposed to serial dilutions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/E as the second toxins, resulting in the appearance of the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/E cleaved SNAP-25 band in both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/A pre-treated and not pre-treated cells. (c) SNAP-25  cleavage as a result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/E pre-exposure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hiPSC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derived neurons followed by exposure to serial dilutions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/A1.  The non pre-treated cells show the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/A cleavage pattern, whereas all SNAP-25 is converted to the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/E cleaved form in the pre-exposed or simultaneously exposed cells.  (d) Cleavage of VAMP-2 as a result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BoNT</a:t>
            </a: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/B pre-exposure in MSC cells.</a:t>
            </a:r>
            <a:r>
              <a:rPr lang="en-US" sz="1200" b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8401B-3E5E-4319-8940-8C19A93C50E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433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C26EE-A554-46E1-A243-E439A6CD5DEF}" type="datetimeFigureOut">
              <a:rPr lang="en-US" smtClean="0"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ABD2-C33E-4EB0-A99E-B0D6E3A94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1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C26EE-A554-46E1-A243-E439A6CD5DEF}" type="datetimeFigureOut">
              <a:rPr lang="en-US" smtClean="0"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ABD2-C33E-4EB0-A99E-B0D6E3A94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535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C26EE-A554-46E1-A243-E439A6CD5DEF}" type="datetimeFigureOut">
              <a:rPr lang="en-US" smtClean="0"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ABD2-C33E-4EB0-A99E-B0D6E3A94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827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C26EE-A554-46E1-A243-E439A6CD5DEF}" type="datetimeFigureOut">
              <a:rPr lang="en-US" smtClean="0"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ABD2-C33E-4EB0-A99E-B0D6E3A94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539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C26EE-A554-46E1-A243-E439A6CD5DEF}" type="datetimeFigureOut">
              <a:rPr lang="en-US" smtClean="0"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ABD2-C33E-4EB0-A99E-B0D6E3A94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370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C26EE-A554-46E1-A243-E439A6CD5DEF}" type="datetimeFigureOut">
              <a:rPr lang="en-US" smtClean="0"/>
              <a:t>1/7/2015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ABD2-C33E-4EB0-A99E-B0D6E3A94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314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C26EE-A554-46E1-A243-E439A6CD5DEF}" type="datetimeFigureOut">
              <a:rPr lang="en-US" smtClean="0"/>
              <a:t>1/7/2015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ABD2-C33E-4EB0-A99E-B0D6E3A94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828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C26EE-A554-46E1-A243-E439A6CD5DEF}" type="datetimeFigureOut">
              <a:rPr lang="en-US" smtClean="0"/>
              <a:t>1/7/2015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ABD2-C33E-4EB0-A99E-B0D6E3A94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543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C26EE-A554-46E1-A243-E439A6CD5DEF}" type="datetimeFigureOut">
              <a:rPr lang="en-US" smtClean="0"/>
              <a:t>1/7/2015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ABD2-C33E-4EB0-A99E-B0D6E3A94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214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C26EE-A554-46E1-A243-E439A6CD5DEF}" type="datetimeFigureOut">
              <a:rPr lang="en-US" smtClean="0"/>
              <a:t>1/7/2015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ABD2-C33E-4EB0-A99E-B0D6E3A94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892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C26EE-A554-46E1-A243-E439A6CD5DEF}" type="datetimeFigureOut">
              <a:rPr lang="en-US" smtClean="0"/>
              <a:t>1/7/2015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1ABD2-C33E-4EB0-A99E-B0D6E3A94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127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C26EE-A554-46E1-A243-E439A6CD5DEF}" type="datetimeFigureOut">
              <a:rPr lang="en-US" smtClean="0"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1ABD2-C33E-4EB0-A99E-B0D6E3A94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588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" y="12866"/>
            <a:ext cx="542422" cy="480582"/>
          </a:xfrm>
          <a:prstGeom prst="rect">
            <a:avLst/>
          </a:prstGeom>
          <a:noFill/>
        </p:spPr>
        <p:txBody>
          <a:bodyPr wrap="square" lIns="110174" tIns="55087" rIns="110174" bIns="55087" rtlCol="0">
            <a:spAutoFit/>
          </a:bodyPr>
          <a:lstStyle/>
          <a:p>
            <a:r>
              <a:rPr lang="en-US" sz="2400" b="1" dirty="0"/>
              <a:t>A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945" y="-46768"/>
            <a:ext cx="2867537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478" y="0"/>
            <a:ext cx="298428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936" y="44530"/>
            <a:ext cx="2887104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673" y="5012908"/>
            <a:ext cx="2938523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" name="TextBox 80"/>
          <p:cNvSpPr txBox="1"/>
          <p:nvPr/>
        </p:nvSpPr>
        <p:spPr>
          <a:xfrm>
            <a:off x="203503" y="1714500"/>
            <a:ext cx="517655" cy="480582"/>
          </a:xfrm>
          <a:prstGeom prst="rect">
            <a:avLst/>
          </a:prstGeom>
          <a:noFill/>
        </p:spPr>
        <p:txBody>
          <a:bodyPr wrap="square" lIns="110174" tIns="55087" rIns="110174" bIns="55087" rtlCol="0">
            <a:spAutoFit/>
          </a:bodyPr>
          <a:lstStyle/>
          <a:p>
            <a:r>
              <a:rPr lang="en-US" sz="2400" b="1" dirty="0"/>
              <a:t>B</a:t>
            </a:r>
            <a:endParaRPr lang="en-US" sz="2400" b="1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45" y="1723644"/>
            <a:ext cx="3746828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1709928"/>
            <a:ext cx="408418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5" name="TextBox 84"/>
          <p:cNvSpPr txBox="1"/>
          <p:nvPr/>
        </p:nvSpPr>
        <p:spPr>
          <a:xfrm>
            <a:off x="348945" y="4687065"/>
            <a:ext cx="542422" cy="480582"/>
          </a:xfrm>
          <a:prstGeom prst="rect">
            <a:avLst/>
          </a:prstGeom>
          <a:noFill/>
        </p:spPr>
        <p:txBody>
          <a:bodyPr wrap="square" lIns="110174" tIns="55087" rIns="110174" bIns="55087" rtlCol="0">
            <a:spAutoFit/>
          </a:bodyPr>
          <a:lstStyle/>
          <a:p>
            <a:r>
              <a:rPr lang="en-US" sz="2400" b="1" dirty="0"/>
              <a:t>C</a:t>
            </a:r>
            <a:endParaRPr lang="en-US" sz="2400" b="1" dirty="0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556" y="3219611"/>
            <a:ext cx="2938523" cy="1632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078" y="3540266"/>
            <a:ext cx="4947713" cy="1158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153" y="5043479"/>
            <a:ext cx="3690339" cy="1726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1598601" y="12867"/>
            <a:ext cx="1513709" cy="399405"/>
          </a:xfrm>
          <a:prstGeom prst="rect">
            <a:avLst/>
          </a:prstGeom>
          <a:noFill/>
        </p:spPr>
        <p:txBody>
          <a:bodyPr wrap="square" lIns="121222" tIns="60611" rIns="121222" bIns="60611" rtlCol="0">
            <a:spAutoFit/>
          </a:bodyPr>
          <a:lstStyle/>
          <a:p>
            <a:r>
              <a:rPr lang="en-US" b="1" dirty="0" err="1" smtClean="0"/>
              <a:t>Supp</a:t>
            </a:r>
            <a:r>
              <a:rPr lang="en-US" b="1" dirty="0" smtClean="0"/>
              <a:t> Fig 1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059823" y="4982809"/>
            <a:ext cx="542422" cy="480582"/>
          </a:xfrm>
          <a:prstGeom prst="rect">
            <a:avLst/>
          </a:prstGeom>
          <a:noFill/>
        </p:spPr>
        <p:txBody>
          <a:bodyPr wrap="square" lIns="110174" tIns="55087" rIns="110174" bIns="55087" rtlCol="0">
            <a:spAutoFit/>
          </a:bodyPr>
          <a:lstStyle/>
          <a:p>
            <a:r>
              <a:rPr lang="en-US" sz="2400" b="1" dirty="0"/>
              <a:t>D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36036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316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Sabine Pellett</dc:creator>
  <cp:lastModifiedBy>Sabine Pellett</cp:lastModifiedBy>
  <cp:revision>1</cp:revision>
  <dcterms:created xsi:type="dcterms:W3CDTF">2015-01-07T16:50:53Z</dcterms:created>
  <dcterms:modified xsi:type="dcterms:W3CDTF">2015-01-07T16:52:04Z</dcterms:modified>
</cp:coreProperties>
</file>