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2" d="100"/>
          <a:sy n="92" d="100"/>
        </p:scale>
        <p:origin x="-2016" y="-112"/>
      </p:cViewPr>
      <p:guideLst>
        <p:guide orient="horz" pos="2789"/>
        <p:guide pos="219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5DC67-4807-0E4B-B35A-201F784BCE5C}" type="datetimeFigureOut">
              <a:rPr lang="en-US" smtClean="0"/>
              <a:t>5/14/15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EC55B-6660-6E49-A752-48D8A90F1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039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Supplemental Figure 5</a:t>
            </a:r>
            <a:r>
              <a:rPr lang="en-US" b="1" baseline="0" dirty="0" smtClean="0"/>
              <a:t>. (A) 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nsupervised clustering heat map based on Manhattan distance and average linkage</a:t>
            </a:r>
            <a:r>
              <a:rPr lang="en-US" b="1" dirty="0" smtClean="0">
                <a:effectLst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CpGs that track to the 72 genes (77 CpGs) whose methylation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dysregulation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exhibited an overlap in the two populations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resulted in two main clusters</a:t>
            </a:r>
            <a:r>
              <a:rPr lang="en-US" dirty="0" smtClean="0">
                <a:effectLst/>
              </a:rPr>
              <a:t> </a:t>
            </a:r>
            <a:r>
              <a:rPr lang="en-US" dirty="0" smtClean="0">
                <a:effectLst/>
              </a:rPr>
              <a:t>(</a:t>
            </a:r>
            <a:r>
              <a:rPr lang="en-US" b="1" dirty="0" smtClean="0">
                <a:effectLst/>
              </a:rPr>
              <a:t>B) 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nsupervised clustering</a:t>
            </a:r>
            <a:r>
              <a:rPr lang="en-US" dirty="0" smtClean="0">
                <a:effectLst/>
              </a:rPr>
              <a:t> 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 genes (30 CpGs)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the two cohorts that exhibited significant DNA methylation differences in the same direction of methylation and in the same genomic region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86F8AD-7D6B-084B-9397-42F997BE48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399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85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3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5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13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9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3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0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27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4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6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54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2819C-60FC-AB43-85F5-091EB00B968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3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CIS_72genes_ca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24" y="572762"/>
            <a:ext cx="2476500" cy="5943600"/>
          </a:xfrm>
          <a:prstGeom prst="rect">
            <a:avLst/>
          </a:prstGeom>
        </p:spPr>
      </p:pic>
      <p:pic>
        <p:nvPicPr>
          <p:cNvPr id="15" name="Picture 14" descr="Screen Shot 2013-09-25 at 12.09.33 A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5" r="30660"/>
          <a:stretch/>
        </p:blipFill>
        <p:spPr>
          <a:xfrm>
            <a:off x="3736147" y="6516363"/>
            <a:ext cx="1689101" cy="35858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409449" y="6516363"/>
            <a:ext cx="1122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Methylated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98200" y="6516362"/>
            <a:ext cx="137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Unmethylated</a:t>
            </a:r>
          </a:p>
        </p:txBody>
      </p:sp>
      <p:pic>
        <p:nvPicPr>
          <p:cNvPr id="2" name="Picture 1" descr="DCIS_28genes_case.bmp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640" y="572763"/>
            <a:ext cx="2478024" cy="59436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812525" y="3268261"/>
            <a:ext cx="539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n</a:t>
            </a:r>
            <a:r>
              <a:rPr lang="en-US" sz="1200" b="1" dirty="0" smtClean="0">
                <a:latin typeface="Arial"/>
                <a:cs typeface="Arial"/>
              </a:rPr>
              <a:t>=40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728925" y="3779748"/>
            <a:ext cx="14320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Developed Invasive Breast Cancer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01634" y="4599386"/>
            <a:ext cx="389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No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04651" y="4926401"/>
            <a:ext cx="484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Yes</a:t>
            </a:r>
          </a:p>
          <a:p>
            <a:endParaRPr lang="en-US" sz="1200" b="1" dirty="0">
              <a:latin typeface="Arial"/>
              <a:cs typeface="Arial"/>
            </a:endParaRPr>
          </a:p>
        </p:txBody>
      </p:sp>
      <p:pic>
        <p:nvPicPr>
          <p:cNvPr id="23" name="Picture 22" descr="Screen Shot 2014-06-11 at 3.20.23 PM.png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97" t="35328" r="5359" b="61795"/>
          <a:stretch/>
        </p:blipFill>
        <p:spPr>
          <a:xfrm>
            <a:off x="7805020" y="4640198"/>
            <a:ext cx="173736" cy="17373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194524" y="3268187"/>
            <a:ext cx="539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n</a:t>
            </a:r>
            <a:r>
              <a:rPr lang="en-US" sz="1200" b="1" dirty="0" smtClean="0">
                <a:latin typeface="Arial"/>
                <a:cs typeface="Arial"/>
              </a:rPr>
              <a:t>=40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10924" y="3779674"/>
            <a:ext cx="14320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Developed Invasive Breast Cancer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83633" y="4599312"/>
            <a:ext cx="389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No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86650" y="4926327"/>
            <a:ext cx="484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Yes</a:t>
            </a:r>
          </a:p>
          <a:p>
            <a:endParaRPr lang="en-US" sz="1200" b="1" dirty="0">
              <a:latin typeface="Arial"/>
              <a:cs typeface="Arial"/>
            </a:endParaRPr>
          </a:p>
        </p:txBody>
      </p:sp>
      <p:pic>
        <p:nvPicPr>
          <p:cNvPr id="29" name="Picture 28" descr="Screen Shot 2014-06-11 at 3.20.23 PM.png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97" t="35328" r="5359" b="61795"/>
          <a:stretch/>
        </p:blipFill>
        <p:spPr>
          <a:xfrm>
            <a:off x="3187019" y="4640124"/>
            <a:ext cx="173736" cy="173736"/>
          </a:xfrm>
          <a:prstGeom prst="rect">
            <a:avLst/>
          </a:prstGeom>
        </p:spPr>
      </p:pic>
      <p:pic>
        <p:nvPicPr>
          <p:cNvPr id="30" name="Picture 29" descr="DCIS_72genes_case.pn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0" t="34155" r="80959" b="61601"/>
          <a:stretch/>
        </p:blipFill>
        <p:spPr>
          <a:xfrm>
            <a:off x="3187019" y="4994251"/>
            <a:ext cx="173736" cy="17373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812525" y="5007375"/>
            <a:ext cx="173736" cy="173736"/>
          </a:xfrm>
          <a:prstGeom prst="rect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4295" y="33867"/>
            <a:ext cx="3099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Unsupervised Clustering of 72 genes (77 CpGs)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33205" y="2865"/>
            <a:ext cx="3099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Unsupervised Clustering of 28 genes (30 CpGs)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3198" y="115146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02707" y="1151467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156413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51</TotalTime>
  <Words>120</Words>
  <Application>Microsoft Macintosh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Dartmouth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Johnson</dc:creator>
  <cp:lastModifiedBy>Kevin Johnson</cp:lastModifiedBy>
  <cp:revision>16</cp:revision>
  <dcterms:created xsi:type="dcterms:W3CDTF">2014-09-09T18:14:22Z</dcterms:created>
  <dcterms:modified xsi:type="dcterms:W3CDTF">2015-05-14T13:15:26Z</dcterms:modified>
</cp:coreProperties>
</file>