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4" d="100"/>
          <a:sy n="94" d="100"/>
        </p:scale>
        <p:origin x="-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5DC67-4807-0E4B-B35A-201F784BCE5C}" type="datetimeFigureOut">
              <a:rPr lang="en-US" smtClean="0"/>
              <a:t>4/28/15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EC55B-6660-6E49-A752-48D8A90F1D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039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Supplemental Figure 4</a:t>
            </a:r>
            <a:r>
              <a:rPr lang="en-US" b="1" baseline="0" dirty="0" smtClean="0"/>
              <a:t>. </a:t>
            </a:r>
            <a:r>
              <a:rPr lang="en-US" b="0" baseline="0" dirty="0" smtClean="0"/>
              <a:t>A total of 276 CpGs among the 641 progression-related loci experienced additional DNA methylation deregulation in the same direction that differentiated DCIS from normal-adjacent tissue. Representative plots for 5’UTR region of </a:t>
            </a:r>
            <a:r>
              <a:rPr lang="en-US" b="0" i="1" baseline="0" dirty="0" smtClean="0"/>
              <a:t>DLX4</a:t>
            </a:r>
            <a:r>
              <a:rPr lang="en-US" b="0" i="0" baseline="0" dirty="0" smtClean="0"/>
              <a:t> and </a:t>
            </a:r>
            <a:r>
              <a:rPr lang="en-US" b="0" i="1" baseline="0" dirty="0" smtClean="0"/>
              <a:t>TBX15</a:t>
            </a:r>
            <a:r>
              <a:rPr lang="en-US" b="0" i="0" baseline="0" dirty="0" smtClean="0"/>
              <a:t> genes across normal adjacent tissues, DCIS tissues from subjects that did not progress to a diagnosis of invasive ductal carcinoma (IDC), and DCIS tissues from subjects that progressed to </a:t>
            </a:r>
            <a:r>
              <a:rPr lang="en-US" b="0" i="0" baseline="0" smtClean="0"/>
              <a:t>a diagnosis of </a:t>
            </a:r>
            <a:r>
              <a:rPr lang="en-US" b="0" i="0" baseline="0" dirty="0" smtClean="0"/>
              <a:t>invasive ductal carcinoma (IDC).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86F8AD-7D6B-084B-9397-42F997BE48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399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85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3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75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13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9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3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0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2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4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6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54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2819C-60FC-AB43-85F5-091EB00B9688}" type="datetimeFigureOut">
              <a:rPr lang="en-US" smtClean="0"/>
              <a:t>4/28/15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563E3-67E8-A946-B4DD-8D13F959F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3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LX4_5UTR_Progres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92" y="1385710"/>
            <a:ext cx="4267200" cy="3657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72603" y="1552779"/>
            <a:ext cx="539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n</a:t>
            </a:r>
            <a:r>
              <a:rPr lang="en-US" sz="1200" b="1" dirty="0" smtClean="0">
                <a:latin typeface="Arial"/>
                <a:cs typeface="Arial"/>
              </a:rPr>
              <a:t>=55</a:t>
            </a:r>
          </a:p>
        </p:txBody>
      </p:sp>
      <p:pic>
        <p:nvPicPr>
          <p:cNvPr id="8" name="Picture 7" descr="TBX15_5UTR_Progres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44" y="1385710"/>
            <a:ext cx="4267200" cy="3657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9213" y="1540091"/>
            <a:ext cx="539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n</a:t>
            </a:r>
            <a:r>
              <a:rPr lang="en-US" sz="1200" b="1" dirty="0" smtClean="0">
                <a:latin typeface="Arial"/>
                <a:cs typeface="Arial"/>
              </a:rPr>
              <a:t>=55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83678" y="1083928"/>
            <a:ext cx="2588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DNA Methylation </a:t>
            </a:r>
            <a:r>
              <a:rPr lang="en-US" i="1" dirty="0" smtClean="0">
                <a:latin typeface="Arial"/>
                <a:cs typeface="Arial"/>
              </a:rPr>
              <a:t>DLX4</a:t>
            </a:r>
            <a:endParaRPr lang="en-US" i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90288" y="1083928"/>
            <a:ext cx="2717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DNA Methylation </a:t>
            </a:r>
            <a:r>
              <a:rPr lang="en-US" i="1" dirty="0" smtClean="0">
                <a:latin typeface="Arial"/>
                <a:cs typeface="Arial"/>
              </a:rPr>
              <a:t>TBX15</a:t>
            </a:r>
            <a:endParaRPr lang="en-US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6413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30</TotalTime>
  <Words>101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Dartmouth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Johnson</dc:creator>
  <cp:lastModifiedBy>Kevin Johnson</cp:lastModifiedBy>
  <cp:revision>9</cp:revision>
  <dcterms:created xsi:type="dcterms:W3CDTF">2014-09-09T18:14:22Z</dcterms:created>
  <dcterms:modified xsi:type="dcterms:W3CDTF">2015-04-28T19:41:47Z</dcterms:modified>
</cp:coreProperties>
</file>