
<file path=[Content_Types].xml><?xml version="1.0" encoding="utf-8"?>
<Types xmlns="http://schemas.openxmlformats.org/package/2006/content-types"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22" d="100"/>
          <a:sy n="122" d="100"/>
        </p:scale>
        <p:origin x="-120" y="-18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832363-8522-4D42-8B54-7DF68CE01109}" type="datetimeFigureOut">
              <a:rPr lang="en-US" smtClean="0"/>
              <a:t>4/21/2015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E0061-D250-46FC-A771-A7D2A59946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32997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832363-8522-4D42-8B54-7DF68CE01109}" type="datetimeFigureOut">
              <a:rPr lang="en-US" smtClean="0"/>
              <a:t>4/21/2015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E0061-D250-46FC-A771-A7D2A59946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0981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832363-8522-4D42-8B54-7DF68CE01109}" type="datetimeFigureOut">
              <a:rPr lang="en-US" smtClean="0"/>
              <a:t>4/21/2015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E0061-D250-46FC-A771-A7D2A59946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9647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832363-8522-4D42-8B54-7DF68CE01109}" type="datetimeFigureOut">
              <a:rPr lang="en-US" smtClean="0"/>
              <a:t>4/21/2015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E0061-D250-46FC-A771-A7D2A59946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24319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832363-8522-4D42-8B54-7DF68CE01109}" type="datetimeFigureOut">
              <a:rPr lang="en-US" smtClean="0"/>
              <a:t>4/21/2015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E0061-D250-46FC-A771-A7D2A59946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33022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832363-8522-4D42-8B54-7DF68CE01109}" type="datetimeFigureOut">
              <a:rPr lang="en-US" smtClean="0"/>
              <a:t>4/21/2015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E0061-D250-46FC-A771-A7D2A59946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6015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832363-8522-4D42-8B54-7DF68CE01109}" type="datetimeFigureOut">
              <a:rPr lang="en-US" smtClean="0"/>
              <a:t>4/21/2015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E0061-D250-46FC-A771-A7D2A59946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95095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832363-8522-4D42-8B54-7DF68CE01109}" type="datetimeFigureOut">
              <a:rPr lang="en-US" smtClean="0"/>
              <a:t>4/21/2015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E0061-D250-46FC-A771-A7D2A59946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1929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832363-8522-4D42-8B54-7DF68CE01109}" type="datetimeFigureOut">
              <a:rPr lang="en-US" smtClean="0"/>
              <a:t>4/21/2015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E0061-D250-46FC-A771-A7D2A59946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64740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832363-8522-4D42-8B54-7DF68CE01109}" type="datetimeFigureOut">
              <a:rPr lang="en-US" smtClean="0"/>
              <a:t>4/21/2015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E0061-D250-46FC-A771-A7D2A59946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3573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832363-8522-4D42-8B54-7DF68CE01109}" type="datetimeFigureOut">
              <a:rPr lang="en-US" smtClean="0"/>
              <a:t>4/21/2015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E0061-D250-46FC-A771-A7D2A59946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98308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832363-8522-4D42-8B54-7DF68CE01109}" type="datetimeFigureOut">
              <a:rPr lang="en-US" smtClean="0"/>
              <a:t>4/21/2015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3E0061-D250-46FC-A771-A7D2A59946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38725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.w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2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3648503"/>
              </p:ext>
            </p:extLst>
          </p:nvPr>
        </p:nvGraphicFramePr>
        <p:xfrm>
          <a:off x="2825750" y="1327150"/>
          <a:ext cx="5872163" cy="4203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98" name="Prism 5" r:id="rId3" imgW="3854160" imgH="2756880" progId="Prism5.Document">
                  <p:embed/>
                </p:oleObj>
              </mc:Choice>
              <mc:Fallback>
                <p:oleObj name="Prism 5" r:id="rId3" imgW="3854160" imgH="2756880" progId="Prism5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825750" y="1327150"/>
                        <a:ext cx="5872163" cy="42037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762000" y="457200"/>
            <a:ext cx="25058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Supplemental Figure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171244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68652478"/>
              </p:ext>
            </p:extLst>
          </p:nvPr>
        </p:nvGraphicFramePr>
        <p:xfrm>
          <a:off x="2880092" y="1173774"/>
          <a:ext cx="5607050" cy="4699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6" name="Prism 5" r:id="rId3" imgW="3680280" imgH="3083040" progId="Prism5.Document">
                  <p:embed/>
                </p:oleObj>
              </mc:Choice>
              <mc:Fallback>
                <p:oleObj name="Prism 5" r:id="rId3" imgW="3680280" imgH="3083040" progId="Prism5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880092" y="1173774"/>
                        <a:ext cx="5607050" cy="4699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762000" y="457200"/>
            <a:ext cx="25058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Supplemental Figure 2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142736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41</TotalTime>
  <Words>6</Words>
  <Application>Microsoft Office PowerPoint</Application>
  <PresentationFormat>Custom</PresentationFormat>
  <Paragraphs>2</Paragraphs>
  <Slides>2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2</vt:i4>
      </vt:variant>
    </vt:vector>
  </HeadingPairs>
  <TitlesOfParts>
    <vt:vector size="5" baseType="lpstr">
      <vt:lpstr>Office Theme</vt:lpstr>
      <vt:lpstr>Prism 5</vt:lpstr>
      <vt:lpstr>GraphPad Prism 5 Project</vt:lpstr>
      <vt:lpstr>PowerPoint Presentation</vt:lpstr>
      <vt:lpstr>PowerPoint Presentation</vt:lpstr>
    </vt:vector>
  </TitlesOfParts>
  <Company>Emory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San Martin, Alejandra</dc:creator>
  <cp:lastModifiedBy>San Martin Almeyda, Alejandra</cp:lastModifiedBy>
  <cp:revision>9</cp:revision>
  <dcterms:created xsi:type="dcterms:W3CDTF">2015-03-24T02:54:50Z</dcterms:created>
  <dcterms:modified xsi:type="dcterms:W3CDTF">2015-04-21T14:36:59Z</dcterms:modified>
</cp:coreProperties>
</file>