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1" r:id="rId2"/>
  </p:sldIdLst>
  <p:sldSz cx="6858000" cy="9906000" type="A4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an Sandercock" initials="AM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15620"/>
    <p:restoredTop sz="98935" autoAdjust="0"/>
  </p:normalViewPr>
  <p:slideViewPr>
    <p:cSldViewPr snapToGrid="0">
      <p:cViewPr>
        <p:scale>
          <a:sx n="70" d="100"/>
          <a:sy n="70" d="100"/>
        </p:scale>
        <p:origin x="-2874" y="-33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9F523-4180-496C-A5B2-4BB7E3026239}" type="datetimeFigureOut">
              <a:rPr lang="en-GB" smtClean="0"/>
              <a:t>28/07/2015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44538"/>
            <a:ext cx="25749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87AF8D-4644-448F-BCFD-739DBE5B49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959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11375" y="744538"/>
            <a:ext cx="25749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Experiment D022:</a:t>
            </a: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Anoikis setting , CTG; DU145, NCI-H358 and HCT116</a:t>
            </a: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PaSt0022 inhibited growth of DU145 + H358, but not HCT116.</a:t>
            </a: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Interesting effect observed in images – how to describe?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Conflict with spheroid setting for other PaSt0022 data?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87AF8D-4644-448F-BCFD-739DBE5B4912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577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A97E8-5DC5-46A5-8039-74BC99CD67FD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14EF4-79D2-4505-B4DC-DDD12B296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055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A97E8-5DC5-46A5-8039-74BC99CD67FD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14EF4-79D2-4505-B4DC-DDD12B296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897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A97E8-5DC5-46A5-8039-74BC99CD67FD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14EF4-79D2-4505-B4DC-DDD12B296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20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A97E8-5DC5-46A5-8039-74BC99CD67FD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14EF4-79D2-4505-B4DC-DDD12B296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879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8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A97E8-5DC5-46A5-8039-74BC99CD67FD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14EF4-79D2-4505-B4DC-DDD12B296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269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A97E8-5DC5-46A5-8039-74BC99CD67FD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14EF4-79D2-4505-B4DC-DDD12B296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194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A97E8-5DC5-46A5-8039-74BC99CD67FD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14EF4-79D2-4505-B4DC-DDD12B296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700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A97E8-5DC5-46A5-8039-74BC99CD67FD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14EF4-79D2-4505-B4DC-DDD12B296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200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A97E8-5DC5-46A5-8039-74BC99CD67FD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14EF4-79D2-4505-B4DC-DDD12B296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386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A97E8-5DC5-46A5-8039-74BC99CD67FD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14EF4-79D2-4505-B4DC-DDD12B296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216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A97E8-5DC5-46A5-8039-74BC99CD67FD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14EF4-79D2-4505-B4DC-DDD12B296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784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A97E8-5DC5-46A5-8039-74BC99CD67FD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14EF4-79D2-4505-B4DC-DDD12B296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869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12" Type="http://schemas.openxmlformats.org/officeDocument/2006/relationships/image" Target="../media/image1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oup 80"/>
          <p:cNvGrpSpPr/>
          <p:nvPr/>
        </p:nvGrpSpPr>
        <p:grpSpPr>
          <a:xfrm>
            <a:off x="638515" y="845396"/>
            <a:ext cx="5393107" cy="3691234"/>
            <a:chOff x="536593" y="5615541"/>
            <a:chExt cx="5393107" cy="3691234"/>
          </a:xfrm>
        </p:grpSpPr>
        <p:grpSp>
          <p:nvGrpSpPr>
            <p:cNvPr id="77" name="Group 76"/>
            <p:cNvGrpSpPr/>
            <p:nvPr/>
          </p:nvGrpSpPr>
          <p:grpSpPr>
            <a:xfrm>
              <a:off x="1632379" y="5615541"/>
              <a:ext cx="4000934" cy="276999"/>
              <a:chOff x="1632379" y="5615541"/>
              <a:chExt cx="4000934" cy="276999"/>
            </a:xfrm>
          </p:grpSpPr>
          <p:sp>
            <p:nvSpPr>
              <p:cNvPr id="58" name="Text Box 8"/>
              <p:cNvSpPr txBox="1">
                <a:spLocks noChangeArrowheads="1"/>
              </p:cNvSpPr>
              <p:nvPr/>
            </p:nvSpPr>
            <p:spPr bwMode="auto">
              <a:xfrm>
                <a:off x="1632379" y="5615541"/>
                <a:ext cx="801694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200" dirty="0">
                    <a:solidFill>
                      <a:prstClr val="black"/>
                    </a:solidFill>
                  </a:rPr>
                  <a:t>untreated</a:t>
                </a:r>
              </a:p>
            </p:txBody>
          </p:sp>
          <p:sp>
            <p:nvSpPr>
              <p:cNvPr id="59" name="Text Box 9"/>
              <p:cNvSpPr txBox="1">
                <a:spLocks noChangeArrowheads="1"/>
              </p:cNvSpPr>
              <p:nvPr/>
            </p:nvSpPr>
            <p:spPr bwMode="auto">
              <a:xfrm>
                <a:off x="2732565" y="5615541"/>
                <a:ext cx="1778500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200" dirty="0" smtClean="0">
                    <a:solidFill>
                      <a:prstClr val="black"/>
                    </a:solidFill>
                  </a:rPr>
                  <a:t>negative control antibody</a:t>
                </a:r>
                <a:endParaRPr lang="en-US" altLang="en-US" sz="12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Text Box 10"/>
              <p:cNvSpPr txBox="1">
                <a:spLocks noChangeArrowheads="1"/>
              </p:cNvSpPr>
              <p:nvPr/>
            </p:nvSpPr>
            <p:spPr bwMode="auto">
              <a:xfrm>
                <a:off x="4650352" y="5615541"/>
                <a:ext cx="982961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l-GR" altLang="en-US" sz="1200" dirty="0">
                    <a:solidFill>
                      <a:prstClr val="black"/>
                    </a:solidFill>
                  </a:rPr>
                  <a:t>α</a:t>
                </a:r>
                <a:r>
                  <a:rPr lang="en-GB" altLang="en-US" sz="1200" dirty="0">
                    <a:solidFill>
                      <a:prstClr val="black"/>
                    </a:solidFill>
                  </a:rPr>
                  <a:t>CDCP1-Ab3</a:t>
                </a:r>
                <a:endParaRPr lang="en-US" altLang="en-US" sz="1200" dirty="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78" name="Group 77"/>
            <p:cNvGrpSpPr/>
            <p:nvPr/>
          </p:nvGrpSpPr>
          <p:grpSpPr>
            <a:xfrm>
              <a:off x="699195" y="5950618"/>
              <a:ext cx="5230505" cy="1080000"/>
              <a:chOff x="699195" y="5899910"/>
              <a:chExt cx="5230505" cy="1080000"/>
            </a:xfrm>
          </p:grpSpPr>
          <p:sp>
            <p:nvSpPr>
              <p:cNvPr id="55" name="Text Box 5"/>
              <p:cNvSpPr txBox="1">
                <a:spLocks noChangeArrowheads="1"/>
              </p:cNvSpPr>
              <p:nvPr/>
            </p:nvSpPr>
            <p:spPr bwMode="auto">
              <a:xfrm>
                <a:off x="699195" y="6301411"/>
                <a:ext cx="660758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200" dirty="0" smtClean="0">
                    <a:solidFill>
                      <a:prstClr val="black"/>
                    </a:solidFill>
                  </a:rPr>
                  <a:t>DU-145</a:t>
                </a:r>
                <a:endParaRPr lang="en-US" altLang="en-US" sz="1200" dirty="0">
                  <a:solidFill>
                    <a:prstClr val="black"/>
                  </a:solidFill>
                </a:endParaRPr>
              </a:p>
            </p:txBody>
          </p:sp>
          <p:pic>
            <p:nvPicPr>
              <p:cNvPr id="61" name="Picture 11" descr="D022_Du145 Unt_F06 24 hrs 4x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bright="6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12875" y="5899910"/>
                <a:ext cx="1440703" cy="108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2" name="Picture 12" descr="D022_Du145 R347_B02 24 hrs 4x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01991" y="5899910"/>
                <a:ext cx="1439648" cy="108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3" name="Picture 13" descr="D022_Du145 PaSt0022_B02 24 hrs 4x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90052" y="5899910"/>
                <a:ext cx="1439648" cy="108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79" name="Group 78"/>
            <p:cNvGrpSpPr/>
            <p:nvPr/>
          </p:nvGrpSpPr>
          <p:grpSpPr>
            <a:xfrm>
              <a:off x="536593" y="7088696"/>
              <a:ext cx="5393107" cy="1080000"/>
              <a:chOff x="536593" y="7068462"/>
              <a:chExt cx="5393107" cy="1080000"/>
            </a:xfrm>
          </p:grpSpPr>
          <p:sp>
            <p:nvSpPr>
              <p:cNvPr id="56" name="Text Box 6"/>
              <p:cNvSpPr txBox="1">
                <a:spLocks noChangeArrowheads="1"/>
              </p:cNvSpPr>
              <p:nvPr/>
            </p:nvSpPr>
            <p:spPr bwMode="auto">
              <a:xfrm>
                <a:off x="536593" y="7469963"/>
                <a:ext cx="782587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200" dirty="0" smtClean="0">
                    <a:solidFill>
                      <a:prstClr val="black"/>
                    </a:solidFill>
                  </a:rPr>
                  <a:t>NCI-H358</a:t>
                </a:r>
                <a:endParaRPr lang="en-US" altLang="en-US" sz="1200" dirty="0">
                  <a:solidFill>
                    <a:prstClr val="black"/>
                  </a:solidFill>
                </a:endParaRPr>
              </a:p>
            </p:txBody>
          </p:sp>
          <p:pic>
            <p:nvPicPr>
              <p:cNvPr id="64" name="Picture 14" descr="D022_H358 Unt_F06 24 hrs 4x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13402" y="7068462"/>
                <a:ext cx="1439648" cy="108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5" name="Picture 15" descr="D022_H358 R347_B02 24 hrs 4x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01991" y="7068462"/>
                <a:ext cx="1439648" cy="108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6" name="Picture 16" descr="D022_H358 PaSt0022_B02 24 hrs 4x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90052" y="7068462"/>
                <a:ext cx="1439648" cy="108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80" name="Group 79"/>
            <p:cNvGrpSpPr/>
            <p:nvPr/>
          </p:nvGrpSpPr>
          <p:grpSpPr>
            <a:xfrm>
              <a:off x="659536" y="8226775"/>
              <a:ext cx="5270164" cy="1080000"/>
              <a:chOff x="659536" y="8226775"/>
              <a:chExt cx="5270164" cy="1080000"/>
            </a:xfrm>
          </p:grpSpPr>
          <p:sp>
            <p:nvSpPr>
              <p:cNvPr id="57" name="Text Box 7"/>
              <p:cNvSpPr txBox="1">
                <a:spLocks noChangeArrowheads="1"/>
              </p:cNvSpPr>
              <p:nvPr/>
            </p:nvSpPr>
            <p:spPr bwMode="auto">
              <a:xfrm>
                <a:off x="659536" y="8628276"/>
                <a:ext cx="674352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200" dirty="0">
                    <a:solidFill>
                      <a:prstClr val="black"/>
                    </a:solidFill>
                  </a:rPr>
                  <a:t>HCT116</a:t>
                </a:r>
              </a:p>
            </p:txBody>
          </p:sp>
          <p:pic>
            <p:nvPicPr>
              <p:cNvPr id="67" name="Picture 17" descr="D022_HCT116 Unt_F06 24 hrs 4x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13402" y="8226775"/>
                <a:ext cx="1439649" cy="108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8" name="Picture 18" descr="D022_HCT116 R347_B02 24 hrs 4x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01991" y="8226775"/>
                <a:ext cx="1439649" cy="108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9" name="Picture 19" descr="D022_HCT116 PaSt0022_B02 24 hrs 4x"/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90052" y="8226775"/>
                <a:ext cx="1439648" cy="108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3" name="TextBox 2"/>
          <p:cNvSpPr txBox="1"/>
          <p:nvPr/>
        </p:nvSpPr>
        <p:spPr>
          <a:xfrm>
            <a:off x="545910" y="92804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638515" y="488005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</a:t>
            </a:r>
            <a:endParaRPr lang="en-GB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2" y="4943689"/>
            <a:ext cx="5343525" cy="410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457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4399</TotalTime>
  <Words>17</Words>
  <Application>Microsoft Office PowerPoint</Application>
  <PresentationFormat>A4 Paper (210x297 mm)</PresentationFormat>
  <Paragraphs>15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Theme</vt:lpstr>
      <vt:lpstr>PowerPoint Presentation</vt:lpstr>
    </vt:vector>
  </TitlesOfParts>
  <Company>MedImmune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Alan Sandercock</dc:creator>
  <cp:lastModifiedBy>Alan Sandercock</cp:lastModifiedBy>
  <cp:revision>108</cp:revision>
  <cp:lastPrinted>2015-05-14T14:34:22Z</cp:lastPrinted>
  <dcterms:created xsi:type="dcterms:W3CDTF">2014-07-30T15:49:42Z</dcterms:created>
  <dcterms:modified xsi:type="dcterms:W3CDTF">2015-07-28T14:31:04Z</dcterms:modified>
</cp:coreProperties>
</file>