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0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8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16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3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7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2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01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8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2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4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2365C-9C4F-4B24-A543-7C328F7704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EF5CE-93EC-4A53-A8C4-777AFC9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03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24" r="83799"/>
          <a:stretch/>
        </p:blipFill>
        <p:spPr bwMode="auto">
          <a:xfrm>
            <a:off x="304800" y="1295400"/>
            <a:ext cx="3756676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8621" y="816486"/>
            <a:ext cx="577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Leaf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7" r="82642"/>
          <a:stretch/>
        </p:blipFill>
        <p:spPr bwMode="auto">
          <a:xfrm>
            <a:off x="4953000" y="1219200"/>
            <a:ext cx="3984314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715000" y="816486"/>
            <a:ext cx="625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Root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8026" y="4876800"/>
            <a:ext cx="8070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 Fig.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map showing expression pattern of genes in leaf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(left panel) and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(right panel) tissues under salinity stress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grape .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control; T2, 100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T3, 200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423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Baisakh, Niranjan</dc:creator>
  <cp:lastModifiedBy>Baisakh, Niranjan</cp:lastModifiedBy>
  <cp:revision>1</cp:revision>
  <dcterms:created xsi:type="dcterms:W3CDTF">2015-07-17T02:53:15Z</dcterms:created>
  <dcterms:modified xsi:type="dcterms:W3CDTF">2015-07-17T02:53:33Z</dcterms:modified>
</cp:coreProperties>
</file>