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36004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" y="-1188"/>
      </p:cViewPr>
      <p:guideLst>
        <p:guide orient="horz" pos="113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18474"/>
            <a:ext cx="7772400" cy="771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40255"/>
            <a:ext cx="6400800" cy="9201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64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32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3349"/>
            <a:ext cx="2057400" cy="24194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3349"/>
            <a:ext cx="6019800" cy="24194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54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235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13623"/>
            <a:ext cx="7772400" cy="71508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526026"/>
            <a:ext cx="7772400" cy="78759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830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61750"/>
            <a:ext cx="4038600" cy="18710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61750"/>
            <a:ext cx="4038600" cy="18710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90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186"/>
            <a:ext cx="8229600" cy="6000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05934"/>
            <a:ext cx="4040188" cy="3358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41810"/>
            <a:ext cx="4040188" cy="20744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805934"/>
            <a:ext cx="4041775" cy="3358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141810"/>
            <a:ext cx="4041775" cy="20744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632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3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191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143352"/>
            <a:ext cx="3008313" cy="6100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353"/>
            <a:ext cx="5111750" cy="307288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753428"/>
            <a:ext cx="3008313" cy="24628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462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2520316"/>
            <a:ext cx="5486400" cy="297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321707"/>
            <a:ext cx="5486400" cy="21602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817852"/>
            <a:ext cx="5486400" cy="42255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369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4186"/>
            <a:ext cx="8229600" cy="600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40106"/>
            <a:ext cx="8229600" cy="2376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3337084"/>
            <a:ext cx="2133600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21CBB-2060-49EF-A15D-F6DA671FBF05}" type="datetimeFigureOut">
              <a:rPr lang="en-GB" smtClean="0"/>
              <a:t>17/12/2014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3337084"/>
            <a:ext cx="2895600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3337084"/>
            <a:ext cx="2133600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95477-8460-4A29-8438-AAF37AED8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38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45302" y="570997"/>
            <a:ext cx="8703732" cy="2520280"/>
            <a:chOff x="188748" y="2060848"/>
            <a:chExt cx="8703732" cy="2520280"/>
          </a:xfrm>
        </p:grpSpPr>
        <p:sp>
          <p:nvSpPr>
            <p:cNvPr id="59" name="Title 1"/>
            <p:cNvSpPr txBox="1">
              <a:spLocks/>
            </p:cNvSpPr>
            <p:nvPr/>
          </p:nvSpPr>
          <p:spPr>
            <a:xfrm>
              <a:off x="316172" y="3123518"/>
              <a:ext cx="8432292" cy="145761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GB" sz="1200" b="1" dirty="0" smtClean="0"/>
                <a:t>Additional file 1. </a:t>
              </a:r>
              <a:r>
                <a:rPr lang="en-GB" sz="1200" dirty="0" smtClean="0"/>
                <a:t>Diagram showing the relative positions of primers and probes within the region of the p14</a:t>
              </a:r>
              <a:r>
                <a:rPr lang="en-US" sz="1200" baseline="30000" dirty="0" smtClean="0"/>
                <a:t>ARF</a:t>
              </a:r>
              <a:r>
                <a:rPr lang="en-GB" sz="1200" dirty="0" smtClean="0"/>
                <a:t> promoter (Chromosome 9p21.3 intron 19) used in this study for </a:t>
              </a:r>
              <a:r>
                <a:rPr lang="en-GB" sz="1200" dirty="0" err="1" smtClean="0"/>
                <a:t>bisulfite</a:t>
              </a:r>
              <a:r>
                <a:rPr lang="en-GB" sz="1200" dirty="0"/>
                <a:t> </a:t>
              </a:r>
              <a:r>
                <a:rPr lang="en-GB" sz="1200" dirty="0" err="1" smtClean="0"/>
                <a:t>amplicon</a:t>
              </a:r>
              <a:r>
                <a:rPr lang="en-GB" sz="1200" dirty="0" smtClean="0"/>
                <a:t> next-generation </a:t>
              </a:r>
              <a:r>
                <a:rPr lang="en-GB" sz="1200" dirty="0"/>
                <a:t>sequencing PCR </a:t>
              </a:r>
              <a:r>
                <a:rPr lang="en-GB" sz="1200" dirty="0" smtClean="0"/>
                <a:t>(blue), </a:t>
              </a:r>
              <a:r>
                <a:rPr lang="en-GB" sz="1200" dirty="0" err="1" smtClean="0"/>
                <a:t>Methylight</a:t>
              </a:r>
              <a:r>
                <a:rPr lang="en-GB" sz="1200" dirty="0" smtClean="0"/>
                <a:t> PCR (red) and restriction enzyme </a:t>
              </a:r>
              <a:r>
                <a:rPr lang="en-GB" sz="1200" dirty="0" err="1" smtClean="0"/>
                <a:t>qPCR</a:t>
              </a:r>
              <a:r>
                <a:rPr lang="en-GB" sz="1200" dirty="0" smtClean="0"/>
                <a:t> (purple); F = Forward primer, P = Probe, R = Reverse primer; For </a:t>
              </a:r>
              <a:r>
                <a:rPr lang="en-GB" sz="1200" dirty="0" err="1" smtClean="0"/>
                <a:t>Methylight</a:t>
              </a:r>
              <a:r>
                <a:rPr lang="en-GB" sz="1200" dirty="0" smtClean="0"/>
                <a:t> PCR, the P14_M and P14_M2 assay forward and reverse primers occupy the same positions targeting either strand of the </a:t>
              </a:r>
              <a:r>
                <a:rPr lang="en-GB" sz="1200" dirty="0" err="1" smtClean="0"/>
                <a:t>bisulfite</a:t>
              </a:r>
              <a:r>
                <a:rPr lang="en-GB" sz="1200" dirty="0" smtClean="0"/>
                <a:t> converted template, however the probes  are located in different positions within the target assay region as indicated.</a:t>
              </a:r>
              <a:endParaRPr lang="en-GB" sz="1200" dirty="0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188748" y="2060848"/>
              <a:ext cx="8703732" cy="1008522"/>
              <a:chOff x="188748" y="2708920"/>
              <a:chExt cx="8703732" cy="1008522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2411761" y="2708920"/>
                <a:ext cx="64807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smtClean="0"/>
                  <a:t>P14_M</a:t>
                </a:r>
                <a:endParaRPr lang="en-GB" sz="1100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91414" y="3411550"/>
                <a:ext cx="8280920" cy="28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88748" y="3178519"/>
                <a:ext cx="28803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F</a:t>
                </a:r>
                <a:endParaRPr lang="en-GB" sz="1400" dirty="0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8604448" y="3165523"/>
                <a:ext cx="28803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R</a:t>
                </a:r>
                <a:endParaRPr lang="en-GB" sz="1400" dirty="0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1349457" y="2780928"/>
                <a:ext cx="3485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F</a:t>
                </a:r>
                <a:endParaRPr lang="en-GB" sz="1400" dirty="0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3131840" y="2996952"/>
                <a:ext cx="3485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F</a:t>
                </a:r>
                <a:endParaRPr lang="en-GB" sz="1400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531189" y="2765539"/>
                <a:ext cx="261847" cy="338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R</a:t>
                </a:r>
                <a:endParaRPr lang="en-GB" sz="1400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8539796" y="2943416"/>
                <a:ext cx="28803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R</a:t>
                </a:r>
                <a:endParaRPr lang="en-GB" sz="1400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995936" y="3409665"/>
                <a:ext cx="11393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205 </a:t>
                </a:r>
                <a:r>
                  <a:rPr lang="en-GB" sz="1400" dirty="0" err="1" smtClean="0"/>
                  <a:t>bp</a:t>
                </a:r>
                <a:endParaRPr lang="en-GB" sz="1400" dirty="0"/>
              </a:p>
            </p:txBody>
          </p:sp>
          <p:cxnSp>
            <p:nvCxnSpPr>
              <p:cNvPr id="70" name="Straight Arrow Connector 69"/>
              <p:cNvCxnSpPr/>
              <p:nvPr/>
            </p:nvCxnSpPr>
            <p:spPr>
              <a:xfrm>
                <a:off x="4644008" y="3564368"/>
                <a:ext cx="4032000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>
                <a:endCxn id="62" idx="1"/>
              </p:cNvCxnSpPr>
              <p:nvPr/>
            </p:nvCxnSpPr>
            <p:spPr>
              <a:xfrm flipH="1">
                <a:off x="391414" y="3555566"/>
                <a:ext cx="3672000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2206076" y="2780928"/>
                <a:ext cx="421708" cy="338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P</a:t>
                </a:r>
                <a:endParaRPr lang="en-GB" sz="1400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5004048" y="2780928"/>
                <a:ext cx="383371" cy="279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P</a:t>
                </a:r>
                <a:endParaRPr lang="en-GB" sz="14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5148064" y="2708920"/>
                <a:ext cx="9646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smtClean="0"/>
                  <a:t>P14_M2</a:t>
                </a:r>
                <a:endParaRPr lang="en-GB" sz="1100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4986622" y="2977207"/>
                <a:ext cx="38337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P</a:t>
                </a:r>
                <a:endParaRPr lang="en-GB" sz="1400" dirty="0"/>
              </a:p>
            </p:txBody>
          </p:sp>
          <p:cxnSp>
            <p:nvCxnSpPr>
              <p:cNvPr id="76" name="Straight Arrow Connector 75"/>
              <p:cNvCxnSpPr/>
              <p:nvPr/>
            </p:nvCxnSpPr>
            <p:spPr>
              <a:xfrm>
                <a:off x="395536" y="3356992"/>
                <a:ext cx="576064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>
              <a:xfrm flipH="1">
                <a:off x="8093036" y="3319411"/>
                <a:ext cx="583420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/>
              <p:nvPr/>
            </p:nvCxnSpPr>
            <p:spPr>
              <a:xfrm>
                <a:off x="1547664" y="2924944"/>
                <a:ext cx="576064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/>
              <p:nvPr/>
            </p:nvCxnSpPr>
            <p:spPr>
              <a:xfrm flipH="1">
                <a:off x="6076197" y="2919904"/>
                <a:ext cx="528395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>
              <a:xfrm>
                <a:off x="3338628" y="3140968"/>
                <a:ext cx="576064" cy="0"/>
              </a:xfrm>
              <a:prstGeom prst="straightConnector1">
                <a:avLst/>
              </a:prstGeom>
              <a:ln w="1905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 flipH="1">
                <a:off x="8028832" y="3115925"/>
                <a:ext cx="575616" cy="0"/>
              </a:xfrm>
              <a:prstGeom prst="straightConnector1">
                <a:avLst/>
              </a:prstGeom>
              <a:ln w="1905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>
                <a:off x="2416930" y="2926579"/>
                <a:ext cx="576064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/>
              <p:nvPr/>
            </p:nvCxnSpPr>
            <p:spPr>
              <a:xfrm>
                <a:off x="5215343" y="2919904"/>
                <a:ext cx="576064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>
                <a:off x="5215343" y="3132339"/>
                <a:ext cx="576064" cy="0"/>
              </a:xfrm>
              <a:prstGeom prst="straightConnector1">
                <a:avLst/>
              </a:prstGeom>
              <a:ln w="1905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3575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121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LGC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nicholas.redsha</dc:creator>
  <cp:lastModifiedBy>nicholas.redsha</cp:lastModifiedBy>
  <cp:revision>1</cp:revision>
  <dcterms:created xsi:type="dcterms:W3CDTF">2014-12-17T13:09:09Z</dcterms:created>
  <dcterms:modified xsi:type="dcterms:W3CDTF">2014-12-17T13:11:02Z</dcterms:modified>
</cp:coreProperties>
</file>