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9802475" cy="7200900"/>
  <p:notesSz cx="6858000" cy="9144000"/>
  <p:defaultTextStyle>
    <a:defPPr>
      <a:defRPr lang="en-US"/>
    </a:defPPr>
    <a:lvl1pPr marL="0" algn="l" defTabSz="1543050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1pPr>
    <a:lvl2pPr marL="771525" algn="l" defTabSz="1543050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2pPr>
    <a:lvl3pPr marL="1543050" algn="l" defTabSz="1543050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3pPr>
    <a:lvl4pPr marL="2314575" algn="l" defTabSz="1543050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4pPr>
    <a:lvl5pPr marL="3086100" algn="l" defTabSz="1543050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5pPr>
    <a:lvl6pPr marL="3857625" algn="l" defTabSz="1543050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6pPr>
    <a:lvl7pPr marL="4629150" algn="l" defTabSz="1543050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7pPr>
    <a:lvl8pPr marL="5400675" algn="l" defTabSz="1543050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8pPr>
    <a:lvl9pPr marL="6172200" algn="l" defTabSz="1543050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703" autoAdjust="0"/>
  </p:normalViewPr>
  <p:slideViewPr>
    <p:cSldViewPr>
      <p:cViewPr>
        <p:scale>
          <a:sx n="100" d="100"/>
          <a:sy n="100" d="100"/>
        </p:scale>
        <p:origin x="-72" y="-72"/>
      </p:cViewPr>
      <p:guideLst>
        <p:guide orient="horz" pos="2268"/>
        <p:guide pos="62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85186" y="2236947"/>
            <a:ext cx="16832104" cy="154352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70371" y="4080510"/>
            <a:ext cx="13861733" cy="184023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71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3145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0861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8576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6291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4006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172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536D0-277C-4915-B513-0A5982A50DF0}" type="datetimeFigureOut">
              <a:rPr lang="en-GB" smtClean="0"/>
              <a:t>15/12/2014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58D3A-8D96-4F8C-A9EC-9F2CF3F691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2796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536D0-277C-4915-B513-0A5982A50DF0}" type="datetimeFigureOut">
              <a:rPr lang="en-GB" smtClean="0"/>
              <a:t>15/12/2014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58D3A-8D96-4F8C-A9EC-9F2CF3F691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9851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092637" y="303372"/>
            <a:ext cx="9646831" cy="645080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45268" y="303372"/>
            <a:ext cx="28617327" cy="645080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536D0-277C-4915-B513-0A5982A50DF0}" type="datetimeFigureOut">
              <a:rPr lang="en-GB" smtClean="0"/>
              <a:t>15/12/2014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58D3A-8D96-4F8C-A9EC-9F2CF3F691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7445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536D0-277C-4915-B513-0A5982A50DF0}" type="datetimeFigureOut">
              <a:rPr lang="en-GB" smtClean="0"/>
              <a:t>15/12/2014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58D3A-8D96-4F8C-A9EC-9F2CF3F691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9110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4259" y="4627245"/>
            <a:ext cx="16832104" cy="1430179"/>
          </a:xfrm>
        </p:spPr>
        <p:txBody>
          <a:bodyPr anchor="t"/>
          <a:lstStyle>
            <a:lvl1pPr algn="l">
              <a:defRPr sz="68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4259" y="3052049"/>
            <a:ext cx="16832104" cy="1575196"/>
          </a:xfrm>
        </p:spPr>
        <p:txBody>
          <a:bodyPr anchor="b"/>
          <a:lstStyle>
            <a:lvl1pPr marL="0" indent="0">
              <a:buNone/>
              <a:defRPr sz="3400">
                <a:solidFill>
                  <a:schemeClr val="tx1">
                    <a:tint val="75000"/>
                  </a:schemeClr>
                </a:solidFill>
              </a:defRPr>
            </a:lvl1pPr>
            <a:lvl2pPr marL="771525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54305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31457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30861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85762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62915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540067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6172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536D0-277C-4915-B513-0A5982A50DF0}" type="datetimeFigureOut">
              <a:rPr lang="en-GB" smtClean="0"/>
              <a:t>15/12/2014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58D3A-8D96-4F8C-A9EC-9F2CF3F691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8029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45268" y="1763554"/>
            <a:ext cx="19132080" cy="4990624"/>
          </a:xfrm>
        </p:spPr>
        <p:txBody>
          <a:bodyPr/>
          <a:lstStyle>
            <a:lvl1pPr>
              <a:defRPr sz="4700"/>
            </a:lvl1pPr>
            <a:lvl2pPr>
              <a:defRPr sz="4100"/>
            </a:lvl2pPr>
            <a:lvl3pPr>
              <a:defRPr sz="34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607390" y="1763554"/>
            <a:ext cx="19132078" cy="4990624"/>
          </a:xfrm>
        </p:spPr>
        <p:txBody>
          <a:bodyPr/>
          <a:lstStyle>
            <a:lvl1pPr>
              <a:defRPr sz="4700"/>
            </a:lvl1pPr>
            <a:lvl2pPr>
              <a:defRPr sz="4100"/>
            </a:lvl2pPr>
            <a:lvl3pPr>
              <a:defRPr sz="34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536D0-277C-4915-B513-0A5982A50DF0}" type="datetimeFigureOut">
              <a:rPr lang="en-GB" smtClean="0"/>
              <a:t>15/12/2014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58D3A-8D96-4F8C-A9EC-9F2CF3F691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0453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124" y="288370"/>
            <a:ext cx="17822228" cy="12001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124" y="1611869"/>
            <a:ext cx="8749532" cy="671750"/>
          </a:xfrm>
        </p:spPr>
        <p:txBody>
          <a:bodyPr anchor="b"/>
          <a:lstStyle>
            <a:lvl1pPr marL="0" indent="0">
              <a:buNone/>
              <a:defRPr sz="4100" b="1"/>
            </a:lvl1pPr>
            <a:lvl2pPr marL="771525" indent="0">
              <a:buNone/>
              <a:defRPr sz="3400" b="1"/>
            </a:lvl2pPr>
            <a:lvl3pPr marL="1543050" indent="0">
              <a:buNone/>
              <a:defRPr sz="3000" b="1"/>
            </a:lvl3pPr>
            <a:lvl4pPr marL="2314575" indent="0">
              <a:buNone/>
              <a:defRPr sz="2700" b="1"/>
            </a:lvl4pPr>
            <a:lvl5pPr marL="3086100" indent="0">
              <a:buNone/>
              <a:defRPr sz="2700" b="1"/>
            </a:lvl5pPr>
            <a:lvl6pPr marL="3857625" indent="0">
              <a:buNone/>
              <a:defRPr sz="2700" b="1"/>
            </a:lvl6pPr>
            <a:lvl7pPr marL="4629150" indent="0">
              <a:buNone/>
              <a:defRPr sz="2700" b="1"/>
            </a:lvl7pPr>
            <a:lvl8pPr marL="5400675" indent="0">
              <a:buNone/>
              <a:defRPr sz="2700" b="1"/>
            </a:lvl8pPr>
            <a:lvl9pPr marL="6172200" indent="0">
              <a:buNone/>
              <a:defRPr sz="2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90124" y="2283619"/>
            <a:ext cx="8749532" cy="4148852"/>
          </a:xfrm>
        </p:spPr>
        <p:txBody>
          <a:bodyPr/>
          <a:lstStyle>
            <a:lvl1pPr>
              <a:defRPr sz="4100"/>
            </a:lvl1pPr>
            <a:lvl2pPr>
              <a:defRPr sz="3400"/>
            </a:lvl2pPr>
            <a:lvl3pPr>
              <a:defRPr sz="30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059383" y="1611869"/>
            <a:ext cx="8752969" cy="671750"/>
          </a:xfrm>
        </p:spPr>
        <p:txBody>
          <a:bodyPr anchor="b"/>
          <a:lstStyle>
            <a:lvl1pPr marL="0" indent="0">
              <a:buNone/>
              <a:defRPr sz="4100" b="1"/>
            </a:lvl1pPr>
            <a:lvl2pPr marL="771525" indent="0">
              <a:buNone/>
              <a:defRPr sz="3400" b="1"/>
            </a:lvl2pPr>
            <a:lvl3pPr marL="1543050" indent="0">
              <a:buNone/>
              <a:defRPr sz="3000" b="1"/>
            </a:lvl3pPr>
            <a:lvl4pPr marL="2314575" indent="0">
              <a:buNone/>
              <a:defRPr sz="2700" b="1"/>
            </a:lvl4pPr>
            <a:lvl5pPr marL="3086100" indent="0">
              <a:buNone/>
              <a:defRPr sz="2700" b="1"/>
            </a:lvl5pPr>
            <a:lvl6pPr marL="3857625" indent="0">
              <a:buNone/>
              <a:defRPr sz="2700" b="1"/>
            </a:lvl6pPr>
            <a:lvl7pPr marL="4629150" indent="0">
              <a:buNone/>
              <a:defRPr sz="2700" b="1"/>
            </a:lvl7pPr>
            <a:lvl8pPr marL="5400675" indent="0">
              <a:buNone/>
              <a:defRPr sz="2700" b="1"/>
            </a:lvl8pPr>
            <a:lvl9pPr marL="6172200" indent="0">
              <a:buNone/>
              <a:defRPr sz="2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059383" y="2283619"/>
            <a:ext cx="8752969" cy="4148852"/>
          </a:xfrm>
        </p:spPr>
        <p:txBody>
          <a:bodyPr/>
          <a:lstStyle>
            <a:lvl1pPr>
              <a:defRPr sz="4100"/>
            </a:lvl1pPr>
            <a:lvl2pPr>
              <a:defRPr sz="3400"/>
            </a:lvl2pPr>
            <a:lvl3pPr>
              <a:defRPr sz="30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536D0-277C-4915-B513-0A5982A50DF0}" type="datetimeFigureOut">
              <a:rPr lang="en-GB" smtClean="0"/>
              <a:t>15/12/2014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58D3A-8D96-4F8C-A9EC-9F2CF3F691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5466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536D0-277C-4915-B513-0A5982A50DF0}" type="datetimeFigureOut">
              <a:rPr lang="en-GB" smtClean="0"/>
              <a:t>15/12/2014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58D3A-8D96-4F8C-A9EC-9F2CF3F691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228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536D0-277C-4915-B513-0A5982A50DF0}" type="datetimeFigureOut">
              <a:rPr lang="en-GB" smtClean="0"/>
              <a:t>15/12/2014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58D3A-8D96-4F8C-A9EC-9F2CF3F691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4432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125" y="286702"/>
            <a:ext cx="6514878" cy="1220153"/>
          </a:xfrm>
        </p:spPr>
        <p:txBody>
          <a:bodyPr anchor="b"/>
          <a:lstStyle>
            <a:lvl1pPr algn="l">
              <a:defRPr sz="34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42217" y="286703"/>
            <a:ext cx="11070134" cy="6145769"/>
          </a:xfrm>
        </p:spPr>
        <p:txBody>
          <a:bodyPr/>
          <a:lstStyle>
            <a:lvl1pPr>
              <a:defRPr sz="5400"/>
            </a:lvl1pPr>
            <a:lvl2pPr>
              <a:defRPr sz="4700"/>
            </a:lvl2pPr>
            <a:lvl3pPr>
              <a:defRPr sz="4100"/>
            </a:lvl3pPr>
            <a:lvl4pPr>
              <a:defRPr sz="3400"/>
            </a:lvl4pPr>
            <a:lvl5pPr>
              <a:defRPr sz="3400"/>
            </a:lvl5pPr>
            <a:lvl6pPr>
              <a:defRPr sz="3400"/>
            </a:lvl6pPr>
            <a:lvl7pPr>
              <a:defRPr sz="3400"/>
            </a:lvl7pPr>
            <a:lvl8pPr>
              <a:defRPr sz="3400"/>
            </a:lvl8pPr>
            <a:lvl9pPr>
              <a:defRPr sz="3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0125" y="1506856"/>
            <a:ext cx="6514878" cy="4925616"/>
          </a:xfrm>
        </p:spPr>
        <p:txBody>
          <a:bodyPr/>
          <a:lstStyle>
            <a:lvl1pPr marL="0" indent="0">
              <a:buNone/>
              <a:defRPr sz="2400"/>
            </a:lvl1pPr>
            <a:lvl2pPr marL="771525" indent="0">
              <a:buNone/>
              <a:defRPr sz="2000"/>
            </a:lvl2pPr>
            <a:lvl3pPr marL="1543050" indent="0">
              <a:buNone/>
              <a:defRPr sz="1700"/>
            </a:lvl3pPr>
            <a:lvl4pPr marL="2314575" indent="0">
              <a:buNone/>
              <a:defRPr sz="1500"/>
            </a:lvl4pPr>
            <a:lvl5pPr marL="3086100" indent="0">
              <a:buNone/>
              <a:defRPr sz="1500"/>
            </a:lvl5pPr>
            <a:lvl6pPr marL="3857625" indent="0">
              <a:buNone/>
              <a:defRPr sz="1500"/>
            </a:lvl6pPr>
            <a:lvl7pPr marL="4629150" indent="0">
              <a:buNone/>
              <a:defRPr sz="1500"/>
            </a:lvl7pPr>
            <a:lvl8pPr marL="5400675" indent="0">
              <a:buNone/>
              <a:defRPr sz="1500"/>
            </a:lvl8pPr>
            <a:lvl9pPr marL="6172200" indent="0">
              <a:buNone/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536D0-277C-4915-B513-0A5982A50DF0}" type="datetimeFigureOut">
              <a:rPr lang="en-GB" smtClean="0"/>
              <a:t>15/12/2014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58D3A-8D96-4F8C-A9EC-9F2CF3F691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4076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1424" y="5040630"/>
            <a:ext cx="11881485" cy="595075"/>
          </a:xfrm>
        </p:spPr>
        <p:txBody>
          <a:bodyPr anchor="b"/>
          <a:lstStyle>
            <a:lvl1pPr algn="l">
              <a:defRPr sz="34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1424" y="643414"/>
            <a:ext cx="11881485" cy="4320540"/>
          </a:xfrm>
        </p:spPr>
        <p:txBody>
          <a:bodyPr/>
          <a:lstStyle>
            <a:lvl1pPr marL="0" indent="0">
              <a:buNone/>
              <a:defRPr sz="5400"/>
            </a:lvl1pPr>
            <a:lvl2pPr marL="771525" indent="0">
              <a:buNone/>
              <a:defRPr sz="4700"/>
            </a:lvl2pPr>
            <a:lvl3pPr marL="1543050" indent="0">
              <a:buNone/>
              <a:defRPr sz="4100"/>
            </a:lvl3pPr>
            <a:lvl4pPr marL="2314575" indent="0">
              <a:buNone/>
              <a:defRPr sz="3400"/>
            </a:lvl4pPr>
            <a:lvl5pPr marL="3086100" indent="0">
              <a:buNone/>
              <a:defRPr sz="3400"/>
            </a:lvl5pPr>
            <a:lvl6pPr marL="3857625" indent="0">
              <a:buNone/>
              <a:defRPr sz="3400"/>
            </a:lvl6pPr>
            <a:lvl7pPr marL="4629150" indent="0">
              <a:buNone/>
              <a:defRPr sz="3400"/>
            </a:lvl7pPr>
            <a:lvl8pPr marL="5400675" indent="0">
              <a:buNone/>
              <a:defRPr sz="3400"/>
            </a:lvl8pPr>
            <a:lvl9pPr marL="6172200" indent="0">
              <a:buNone/>
              <a:defRPr sz="34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1424" y="5635705"/>
            <a:ext cx="11881485" cy="845105"/>
          </a:xfrm>
        </p:spPr>
        <p:txBody>
          <a:bodyPr/>
          <a:lstStyle>
            <a:lvl1pPr marL="0" indent="0">
              <a:buNone/>
              <a:defRPr sz="2400"/>
            </a:lvl1pPr>
            <a:lvl2pPr marL="771525" indent="0">
              <a:buNone/>
              <a:defRPr sz="2000"/>
            </a:lvl2pPr>
            <a:lvl3pPr marL="1543050" indent="0">
              <a:buNone/>
              <a:defRPr sz="1700"/>
            </a:lvl3pPr>
            <a:lvl4pPr marL="2314575" indent="0">
              <a:buNone/>
              <a:defRPr sz="1500"/>
            </a:lvl4pPr>
            <a:lvl5pPr marL="3086100" indent="0">
              <a:buNone/>
              <a:defRPr sz="1500"/>
            </a:lvl5pPr>
            <a:lvl6pPr marL="3857625" indent="0">
              <a:buNone/>
              <a:defRPr sz="1500"/>
            </a:lvl6pPr>
            <a:lvl7pPr marL="4629150" indent="0">
              <a:buNone/>
              <a:defRPr sz="1500"/>
            </a:lvl7pPr>
            <a:lvl8pPr marL="5400675" indent="0">
              <a:buNone/>
              <a:defRPr sz="1500"/>
            </a:lvl8pPr>
            <a:lvl9pPr marL="6172200" indent="0">
              <a:buNone/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536D0-277C-4915-B513-0A5982A50DF0}" type="datetimeFigureOut">
              <a:rPr lang="en-GB" smtClean="0"/>
              <a:t>15/12/2014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58D3A-8D96-4F8C-A9EC-9F2CF3F691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756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124" y="288370"/>
            <a:ext cx="17822228" cy="1200150"/>
          </a:xfrm>
          <a:prstGeom prst="rect">
            <a:avLst/>
          </a:prstGeom>
        </p:spPr>
        <p:txBody>
          <a:bodyPr vert="horz" lIns="154305" tIns="77153" rIns="154305" bIns="77153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124" y="1680211"/>
            <a:ext cx="17822228" cy="4752261"/>
          </a:xfrm>
          <a:prstGeom prst="rect">
            <a:avLst/>
          </a:prstGeom>
        </p:spPr>
        <p:txBody>
          <a:bodyPr vert="horz" lIns="154305" tIns="77153" rIns="154305" bIns="7715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124" y="6674168"/>
            <a:ext cx="4620578" cy="383381"/>
          </a:xfrm>
          <a:prstGeom prst="rect">
            <a:avLst/>
          </a:prstGeom>
        </p:spPr>
        <p:txBody>
          <a:bodyPr vert="horz" lIns="154305" tIns="77153" rIns="154305" bIns="77153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D536D0-277C-4915-B513-0A5982A50DF0}" type="datetimeFigureOut">
              <a:rPr lang="en-GB" smtClean="0"/>
              <a:t>15/12/2014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65846" y="6674168"/>
            <a:ext cx="6270784" cy="383381"/>
          </a:xfrm>
          <a:prstGeom prst="rect">
            <a:avLst/>
          </a:prstGeom>
        </p:spPr>
        <p:txBody>
          <a:bodyPr vert="horz" lIns="154305" tIns="77153" rIns="154305" bIns="77153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4191774" y="6674168"/>
            <a:ext cx="4620578" cy="383381"/>
          </a:xfrm>
          <a:prstGeom prst="rect">
            <a:avLst/>
          </a:prstGeom>
        </p:spPr>
        <p:txBody>
          <a:bodyPr vert="horz" lIns="154305" tIns="77153" rIns="154305" bIns="77153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558D3A-8D96-4F8C-A9EC-9F2CF3F691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6397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543050" rtl="0" eaLnBrk="1" latinLnBrk="0" hangingPunct="1">
        <a:spcBef>
          <a:spcPct val="0"/>
        </a:spcBef>
        <a:buNone/>
        <a:defRPr sz="7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78644" indent="-578644" algn="l" defTabSz="1543050" rtl="0" eaLnBrk="1" latinLnBrk="0" hangingPunct="1">
        <a:spcBef>
          <a:spcPct val="200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1pPr>
      <a:lvl2pPr marL="1253728" indent="-482203" algn="l" defTabSz="1543050" rtl="0" eaLnBrk="1" latinLnBrk="0" hangingPunct="1">
        <a:spcBef>
          <a:spcPct val="20000"/>
        </a:spcBef>
        <a:buFont typeface="Arial" panose="020B0604020202020204" pitchFamily="34" charset="0"/>
        <a:buChar char="–"/>
        <a:defRPr sz="4700" kern="1200">
          <a:solidFill>
            <a:schemeClr val="tx1"/>
          </a:solidFill>
          <a:latin typeface="+mn-lt"/>
          <a:ea typeface="+mn-ea"/>
          <a:cs typeface="+mn-cs"/>
        </a:defRPr>
      </a:lvl2pPr>
      <a:lvl3pPr marL="1928813" indent="-385763" algn="l" defTabSz="1543050" rtl="0" eaLnBrk="1" latinLnBrk="0" hangingPunct="1">
        <a:spcBef>
          <a:spcPct val="20000"/>
        </a:spcBef>
        <a:buFont typeface="Arial" panose="020B0604020202020204" pitchFamily="34" charset="0"/>
        <a:buChar char="•"/>
        <a:defRPr sz="4100" kern="1200">
          <a:solidFill>
            <a:schemeClr val="tx1"/>
          </a:solidFill>
          <a:latin typeface="+mn-lt"/>
          <a:ea typeface="+mn-ea"/>
          <a:cs typeface="+mn-cs"/>
        </a:defRPr>
      </a:lvl3pPr>
      <a:lvl4pPr marL="2700338" indent="-385763" algn="l" defTabSz="1543050" rtl="0" eaLnBrk="1" latinLnBrk="0" hangingPunct="1">
        <a:spcBef>
          <a:spcPct val="20000"/>
        </a:spcBef>
        <a:buFont typeface="Arial" panose="020B0604020202020204" pitchFamily="34" charset="0"/>
        <a:buChar char="–"/>
        <a:defRPr sz="3400" kern="1200">
          <a:solidFill>
            <a:schemeClr val="tx1"/>
          </a:solidFill>
          <a:latin typeface="+mn-lt"/>
          <a:ea typeface="+mn-ea"/>
          <a:cs typeface="+mn-cs"/>
        </a:defRPr>
      </a:lvl4pPr>
      <a:lvl5pPr marL="3471863" indent="-385763" algn="l" defTabSz="1543050" rtl="0" eaLnBrk="1" latinLnBrk="0" hangingPunct="1">
        <a:spcBef>
          <a:spcPct val="20000"/>
        </a:spcBef>
        <a:buFont typeface="Arial" panose="020B0604020202020204" pitchFamily="34" charset="0"/>
        <a:buChar char="»"/>
        <a:defRPr sz="3400" kern="1200">
          <a:solidFill>
            <a:schemeClr val="tx1"/>
          </a:solidFill>
          <a:latin typeface="+mn-lt"/>
          <a:ea typeface="+mn-ea"/>
          <a:cs typeface="+mn-cs"/>
        </a:defRPr>
      </a:lvl5pPr>
      <a:lvl6pPr marL="4243388" indent="-385763" algn="l" defTabSz="1543050" rtl="0" eaLnBrk="1" latinLnBrk="0" hangingPunct="1">
        <a:spcBef>
          <a:spcPct val="20000"/>
        </a:spcBef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6pPr>
      <a:lvl7pPr marL="5014913" indent="-385763" algn="l" defTabSz="1543050" rtl="0" eaLnBrk="1" latinLnBrk="0" hangingPunct="1">
        <a:spcBef>
          <a:spcPct val="20000"/>
        </a:spcBef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7pPr>
      <a:lvl8pPr marL="5786438" indent="-385763" algn="l" defTabSz="1543050" rtl="0" eaLnBrk="1" latinLnBrk="0" hangingPunct="1">
        <a:spcBef>
          <a:spcPct val="20000"/>
        </a:spcBef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8pPr>
      <a:lvl9pPr marL="6557963" indent="-385763" algn="l" defTabSz="1543050" rtl="0" eaLnBrk="1" latinLnBrk="0" hangingPunct="1">
        <a:spcBef>
          <a:spcPct val="20000"/>
        </a:spcBef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4305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71525" algn="l" defTabSz="154305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543050" algn="l" defTabSz="154305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314575" algn="l" defTabSz="154305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algn="l" defTabSz="154305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857625" algn="l" defTabSz="154305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629150" algn="l" defTabSz="154305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400675" algn="l" defTabSz="154305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172200" algn="l" defTabSz="1543050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emf"/><Relationship Id="rId18" Type="http://schemas.openxmlformats.org/officeDocument/2006/relationships/image" Target="../media/image17.png"/><Relationship Id="rId3" Type="http://schemas.openxmlformats.org/officeDocument/2006/relationships/image" Target="../media/image2.emf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emf"/><Relationship Id="rId17" Type="http://schemas.openxmlformats.org/officeDocument/2006/relationships/image" Target="../media/image16.png"/><Relationship Id="rId2" Type="http://schemas.openxmlformats.org/officeDocument/2006/relationships/image" Target="../media/image1.emf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png"/><Relationship Id="rId15" Type="http://schemas.openxmlformats.org/officeDocument/2006/relationships/image" Target="../media/image14.emf"/><Relationship Id="rId23" Type="http://schemas.openxmlformats.org/officeDocument/2006/relationships/image" Target="../media/image22.png"/><Relationship Id="rId10" Type="http://schemas.openxmlformats.org/officeDocument/2006/relationships/image" Target="../media/image9.emf"/><Relationship Id="rId19" Type="http://schemas.openxmlformats.org/officeDocument/2006/relationships/image" Target="../media/image18.png"/><Relationship Id="rId4" Type="http://schemas.openxmlformats.org/officeDocument/2006/relationships/image" Target="../media/image3.emf"/><Relationship Id="rId9" Type="http://schemas.openxmlformats.org/officeDocument/2006/relationships/image" Target="../media/image8.emf"/><Relationship Id="rId14" Type="http://schemas.openxmlformats.org/officeDocument/2006/relationships/image" Target="../media/image13.emf"/><Relationship Id="rId2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404293" y="576114"/>
            <a:ext cx="17785077" cy="5197544"/>
            <a:chOff x="19175" y="863130"/>
            <a:chExt cx="17785077" cy="5197544"/>
          </a:xfrm>
        </p:grpSpPr>
        <p:pic>
          <p:nvPicPr>
            <p:cNvPr id="5" name="Picture 4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10575" y="1401821"/>
              <a:ext cx="2952000" cy="19296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Text Box 2"/>
            <p:cNvSpPr txBox="1">
              <a:spLocks noChangeArrowheads="1"/>
            </p:cNvSpPr>
            <p:nvPr/>
          </p:nvSpPr>
          <p:spPr bwMode="auto">
            <a:xfrm>
              <a:off x="5981547" y="1380053"/>
              <a:ext cx="1076325" cy="285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100" b="1" dirty="0">
                  <a:effectLst/>
                  <a:latin typeface="Calibri"/>
                  <a:ea typeface="Calibri"/>
                  <a:cs typeface="Times New Roman"/>
                </a:rPr>
                <a:t>P14_M duplex</a:t>
              </a:r>
              <a:endParaRPr lang="en-GB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pic>
          <p:nvPicPr>
            <p:cNvPr id="7" name="Picture 6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43959" y="1404093"/>
              <a:ext cx="2952000" cy="193103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" name="Text Box 2"/>
            <p:cNvSpPr txBox="1">
              <a:spLocks noChangeArrowheads="1"/>
            </p:cNvSpPr>
            <p:nvPr/>
          </p:nvSpPr>
          <p:spPr bwMode="auto">
            <a:xfrm>
              <a:off x="8876903" y="1358279"/>
              <a:ext cx="1276350" cy="285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100" b="1" dirty="0">
                  <a:effectLst/>
                  <a:latin typeface="Calibri"/>
                  <a:ea typeface="Calibri"/>
                  <a:cs typeface="Times New Roman"/>
                </a:rPr>
                <a:t>P14_M2 duplex</a:t>
              </a:r>
              <a:endParaRPr lang="en-GB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pic>
          <p:nvPicPr>
            <p:cNvPr id="9" name="Picture 8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647" y="1396832"/>
              <a:ext cx="2952328" cy="19310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085" y="891085"/>
              <a:ext cx="295289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 Box 2"/>
            <p:cNvSpPr txBox="1">
              <a:spLocks noChangeArrowheads="1"/>
            </p:cNvSpPr>
            <p:nvPr/>
          </p:nvSpPr>
          <p:spPr bwMode="auto">
            <a:xfrm>
              <a:off x="71571" y="1375064"/>
              <a:ext cx="129540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100" b="1" dirty="0">
                  <a:effectLst/>
                  <a:latin typeface="Calibri"/>
                  <a:ea typeface="Calibri"/>
                  <a:cs typeface="Times New Roman"/>
                </a:rPr>
                <a:t>P14_M </a:t>
              </a:r>
              <a:r>
                <a:rPr lang="en-GB" sz="1100" b="1" dirty="0" err="1">
                  <a:effectLst/>
                  <a:latin typeface="Calibri"/>
                  <a:ea typeface="Calibri"/>
                  <a:cs typeface="Times New Roman"/>
                </a:rPr>
                <a:t>singleplex</a:t>
              </a:r>
              <a:endParaRPr lang="en-GB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pic>
          <p:nvPicPr>
            <p:cNvPr id="12" name="Picture 11"/>
            <p:cNvPicPr/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3489" y="1405435"/>
              <a:ext cx="2952000" cy="19296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" name="Text Box 2"/>
            <p:cNvSpPr txBox="1">
              <a:spLocks noChangeArrowheads="1"/>
            </p:cNvSpPr>
            <p:nvPr/>
          </p:nvSpPr>
          <p:spPr bwMode="auto">
            <a:xfrm>
              <a:off x="2995433" y="1373280"/>
              <a:ext cx="129540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100" b="1" dirty="0">
                  <a:effectLst/>
                  <a:latin typeface="Calibri"/>
                  <a:ea typeface="Calibri"/>
                  <a:cs typeface="Times New Roman"/>
                </a:rPr>
                <a:t>P14_M2 </a:t>
              </a:r>
              <a:r>
                <a:rPr lang="en-GB" sz="1100" b="1" dirty="0" err="1">
                  <a:effectLst/>
                  <a:latin typeface="Calibri"/>
                  <a:ea typeface="Calibri"/>
                  <a:cs typeface="Times New Roman"/>
                </a:rPr>
                <a:t>singleplex</a:t>
              </a:r>
              <a:endParaRPr lang="en-GB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pic>
          <p:nvPicPr>
            <p:cNvPr id="14" name="Picture 4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647" y="894473"/>
              <a:ext cx="2952000" cy="5337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14"/>
            <p:cNvPicPr/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96287" y="1409081"/>
              <a:ext cx="2952000" cy="19296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" name="Text Box 2"/>
            <p:cNvSpPr txBox="1">
              <a:spLocks noChangeArrowheads="1"/>
            </p:cNvSpPr>
            <p:nvPr/>
          </p:nvSpPr>
          <p:spPr bwMode="auto">
            <a:xfrm>
              <a:off x="11853351" y="1365495"/>
              <a:ext cx="64770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100" b="1" dirty="0" smtClean="0">
                  <a:effectLst/>
                  <a:latin typeface="Calibri"/>
                  <a:ea typeface="Calibri"/>
                  <a:cs typeface="Times New Roman"/>
                </a:rPr>
                <a:t>COL2A1</a:t>
              </a:r>
              <a:endParaRPr lang="en-GB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pic>
          <p:nvPicPr>
            <p:cNvPr id="17" name="Picture 16"/>
            <p:cNvPicPr/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9547" y="4115834"/>
              <a:ext cx="2952000" cy="19296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" name="Text Box 2"/>
            <p:cNvSpPr txBox="1">
              <a:spLocks noChangeArrowheads="1"/>
            </p:cNvSpPr>
            <p:nvPr/>
          </p:nvSpPr>
          <p:spPr bwMode="auto">
            <a:xfrm>
              <a:off x="3038976" y="4110724"/>
              <a:ext cx="1569662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100" b="1" dirty="0">
                  <a:effectLst/>
                  <a:latin typeface="Calibri"/>
                  <a:ea typeface="Calibri"/>
                  <a:cs typeface="Times New Roman"/>
                </a:rPr>
                <a:t>P14_M2 </a:t>
              </a:r>
              <a:r>
                <a:rPr lang="en-GB" sz="1100" b="1" dirty="0" err="1">
                  <a:effectLst/>
                  <a:latin typeface="Calibri"/>
                  <a:ea typeface="Calibri"/>
                  <a:cs typeface="Times New Roman"/>
                </a:rPr>
                <a:t>singleplex</a:t>
              </a:r>
              <a:r>
                <a:rPr lang="en-GB" sz="1100" b="1" dirty="0">
                  <a:effectLst/>
                  <a:latin typeface="Calibri"/>
                  <a:ea typeface="Calibri"/>
                  <a:cs typeface="Times New Roman"/>
                </a:rPr>
                <a:t> NTC</a:t>
              </a:r>
              <a:endParaRPr lang="en-GB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pic>
          <p:nvPicPr>
            <p:cNvPr id="19" name="Picture 18"/>
            <p:cNvPicPr/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90652" y="4126124"/>
              <a:ext cx="2952000" cy="19296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0" name="Text Box 2"/>
            <p:cNvSpPr txBox="1">
              <a:spLocks noChangeArrowheads="1"/>
            </p:cNvSpPr>
            <p:nvPr/>
          </p:nvSpPr>
          <p:spPr bwMode="auto">
            <a:xfrm>
              <a:off x="11883214" y="4106000"/>
              <a:ext cx="95250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100" b="1" dirty="0" smtClean="0">
                  <a:effectLst/>
                  <a:latin typeface="Calibri"/>
                  <a:ea typeface="Calibri"/>
                  <a:cs typeface="Times New Roman"/>
                </a:rPr>
                <a:t>COL2A1 </a:t>
              </a:r>
              <a:r>
                <a:rPr lang="en-GB" sz="1100" b="1" dirty="0">
                  <a:effectLst/>
                  <a:latin typeface="Calibri"/>
                  <a:ea typeface="Calibri"/>
                  <a:cs typeface="Times New Roman"/>
                </a:rPr>
                <a:t>NTC</a:t>
              </a:r>
              <a:endParaRPr lang="en-GB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pic>
          <p:nvPicPr>
            <p:cNvPr id="21" name="Picture 20"/>
            <p:cNvPicPr/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91959" y="4123746"/>
              <a:ext cx="2952000" cy="19296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2" name="Text Box 2"/>
            <p:cNvSpPr txBox="1">
              <a:spLocks noChangeArrowheads="1"/>
            </p:cNvSpPr>
            <p:nvPr/>
          </p:nvSpPr>
          <p:spPr bwMode="auto">
            <a:xfrm>
              <a:off x="6010575" y="4119783"/>
              <a:ext cx="135255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100" b="1" dirty="0">
                  <a:effectLst/>
                  <a:latin typeface="Calibri"/>
                  <a:ea typeface="Calibri"/>
                  <a:cs typeface="Times New Roman"/>
                </a:rPr>
                <a:t>P14_M duplex NTC</a:t>
              </a:r>
              <a:endParaRPr lang="en-GB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pic>
          <p:nvPicPr>
            <p:cNvPr id="23" name="Picture 22"/>
            <p:cNvPicPr/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13133" y="4120249"/>
              <a:ext cx="2952000" cy="19296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4" name="Text Box 2"/>
            <p:cNvSpPr txBox="1">
              <a:spLocks noChangeArrowheads="1"/>
            </p:cNvSpPr>
            <p:nvPr/>
          </p:nvSpPr>
          <p:spPr bwMode="auto">
            <a:xfrm>
              <a:off x="8933850" y="4138491"/>
              <a:ext cx="1400175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100" b="1" dirty="0">
                  <a:effectLst/>
                  <a:latin typeface="Calibri"/>
                  <a:ea typeface="Calibri"/>
                  <a:cs typeface="Times New Roman"/>
                </a:rPr>
                <a:t>P14_M2 duplex NTC</a:t>
              </a:r>
              <a:endParaRPr lang="en-GB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100" b="1" dirty="0"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GB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pic>
          <p:nvPicPr>
            <p:cNvPr id="25" name="Picture 24"/>
            <p:cNvPicPr/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133" y="4104506"/>
              <a:ext cx="2952000" cy="19296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6" name="Text Box 2"/>
            <p:cNvSpPr txBox="1">
              <a:spLocks noChangeArrowheads="1"/>
            </p:cNvSpPr>
            <p:nvPr/>
          </p:nvSpPr>
          <p:spPr bwMode="auto">
            <a:xfrm>
              <a:off x="19175" y="4116313"/>
              <a:ext cx="148743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100" b="1" dirty="0">
                  <a:effectLst/>
                  <a:latin typeface="Calibri"/>
                  <a:ea typeface="Calibri"/>
                  <a:cs typeface="Times New Roman"/>
                </a:rPr>
                <a:t>P14_M </a:t>
              </a:r>
              <a:r>
                <a:rPr lang="en-GB" sz="1100" b="1" dirty="0" err="1">
                  <a:effectLst/>
                  <a:latin typeface="Calibri"/>
                  <a:ea typeface="Calibri"/>
                  <a:cs typeface="Times New Roman"/>
                </a:rPr>
                <a:t>singleplex</a:t>
              </a:r>
              <a:r>
                <a:rPr lang="en-GB" sz="1100" b="1" dirty="0">
                  <a:effectLst/>
                  <a:latin typeface="Calibri"/>
                  <a:ea typeface="Calibri"/>
                  <a:cs typeface="Times New Roman"/>
                </a:rPr>
                <a:t> NTC</a:t>
              </a:r>
              <a:endParaRPr lang="en-GB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100" b="1" dirty="0"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GB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pic>
          <p:nvPicPr>
            <p:cNvPr id="27" name="Picture 26"/>
            <p:cNvPicPr/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42727" y="1414960"/>
              <a:ext cx="2952000" cy="19296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8" name="Text Box 2"/>
            <p:cNvSpPr txBox="1">
              <a:spLocks noChangeArrowheads="1"/>
            </p:cNvSpPr>
            <p:nvPr/>
          </p:nvSpPr>
          <p:spPr bwMode="auto">
            <a:xfrm>
              <a:off x="14813350" y="1357243"/>
              <a:ext cx="2181225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100" b="1" dirty="0">
                  <a:effectLst/>
                  <a:latin typeface="Calibri"/>
                  <a:ea typeface="Calibri"/>
                  <a:cs typeface="Times New Roman"/>
                </a:rPr>
                <a:t>P14 restriction enzyme PCR assay</a:t>
              </a:r>
              <a:endParaRPr lang="en-GB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100" b="1" dirty="0"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GB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pic>
          <p:nvPicPr>
            <p:cNvPr id="29" name="Picture 28"/>
            <p:cNvPicPr/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42727" y="4131074"/>
              <a:ext cx="2952000" cy="19296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0" name="Text Box 2"/>
            <p:cNvSpPr txBox="1">
              <a:spLocks noChangeArrowheads="1"/>
            </p:cNvSpPr>
            <p:nvPr/>
          </p:nvSpPr>
          <p:spPr bwMode="auto">
            <a:xfrm>
              <a:off x="14852032" y="4126124"/>
              <a:ext cx="2473791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100" b="1" dirty="0">
                  <a:effectLst/>
                  <a:latin typeface="Calibri"/>
                  <a:ea typeface="Calibri"/>
                  <a:cs typeface="Times New Roman"/>
                </a:rPr>
                <a:t>P14 restriction enzyme PCR assay NTC</a:t>
              </a:r>
              <a:endParaRPr lang="en-GB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GB" sz="1100" b="1" dirty="0"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n-GB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pic>
          <p:nvPicPr>
            <p:cNvPr id="31" name="Picture 2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96076" y="3604789"/>
              <a:ext cx="2952000" cy="5337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" name="Picture 3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83856" y="3586044"/>
              <a:ext cx="2952000" cy="5337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Picture 4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30000" y="3586081"/>
              <a:ext cx="2952000" cy="5337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Picture 5"/>
            <p:cNvPicPr>
              <a:picLocks noChangeAspect="1" noChangeArrowheads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597" y="3580519"/>
              <a:ext cx="2952000" cy="5337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" name="Picture 6"/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52252" y="863130"/>
              <a:ext cx="2952000" cy="5337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" name="Picture 7"/>
            <p:cNvPicPr>
              <a:picLocks noChangeAspect="1" noChangeArrowheads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44632" y="3586044"/>
              <a:ext cx="2952000" cy="5337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" name="Picture 8"/>
            <p:cNvPicPr>
              <a:picLocks noChangeAspect="1" noChangeArrowheads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96076" y="875379"/>
              <a:ext cx="2952000" cy="5337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" name="Picture 5"/>
            <p:cNvPicPr>
              <a:picLocks noChangeAspect="1" noChangeArrowheads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00032" y="863130"/>
              <a:ext cx="2952000" cy="5337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9" name="Title 1"/>
          <p:cNvSpPr txBox="1">
            <a:spLocks/>
          </p:cNvSpPr>
          <p:nvPr/>
        </p:nvSpPr>
        <p:spPr>
          <a:xfrm>
            <a:off x="1410182" y="6120730"/>
            <a:ext cx="17708079" cy="576114"/>
          </a:xfrm>
          <a:prstGeom prst="rect">
            <a:avLst/>
          </a:prstGeom>
        </p:spPr>
        <p:txBody>
          <a:bodyPr vert="horz" lIns="144018" tIns="72009" rIns="144018" bIns="72009" rtlCol="0" anchor="ctr">
            <a:noAutofit/>
          </a:bodyPr>
          <a:lstStyle>
            <a:lvl1pPr algn="ctr" defTabSz="1440180" rtl="0" eaLnBrk="1" latinLnBrk="0" hangingPunct="1">
              <a:spcBef>
                <a:spcPct val="0"/>
              </a:spcBef>
              <a:buNone/>
              <a:defRPr sz="6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200" b="1" dirty="0" smtClean="0"/>
              <a:t>Additional </a:t>
            </a:r>
            <a:r>
              <a:rPr lang="en-GB" sz="1200" b="1" smtClean="0"/>
              <a:t>file </a:t>
            </a:r>
            <a:r>
              <a:rPr lang="en-GB" sz="1200" b="1" smtClean="0"/>
              <a:t>9. </a:t>
            </a:r>
            <a:r>
              <a:rPr lang="en-GB" sz="1200" b="1" dirty="0" smtClean="0"/>
              <a:t>Assay performance for digital PCR in accordance with the digital MIQE guidelines. </a:t>
            </a:r>
            <a:r>
              <a:rPr lang="en-GB" sz="1200" dirty="0" smtClean="0"/>
              <a:t>Amplification curves and heat maps generated by Digital PCR Analysis Software.  Each panel contains a total of 770 partitions that are either positive (red = FAM labelled assays,  blue = VIC labelled assays) or negative (black) amplification signals. Heat maps are shown above the respective amplification curves for each panel. For the duplexed p14 assay, both P14_M (FAM, red) and p14_M2 (VIC, blue) signals are displayed in the heat map. Reactions containing methylated/</a:t>
            </a:r>
            <a:r>
              <a:rPr lang="en-GB" sz="1200" dirty="0" err="1" smtClean="0"/>
              <a:t>unmethylated</a:t>
            </a:r>
            <a:r>
              <a:rPr lang="en-GB" sz="1200" dirty="0" smtClean="0"/>
              <a:t> </a:t>
            </a:r>
            <a:r>
              <a:rPr lang="en-GB" sz="1200" dirty="0" err="1" smtClean="0"/>
              <a:t>gDNA</a:t>
            </a:r>
            <a:r>
              <a:rPr lang="en-GB" sz="1200" dirty="0" smtClean="0"/>
              <a:t> are displayed above respective  NTC reactions for each assay. Horizontal lines in the amplification plots represent </a:t>
            </a:r>
            <a:r>
              <a:rPr lang="en-GB" sz="1200" dirty="0" err="1" smtClean="0"/>
              <a:t>Cq</a:t>
            </a:r>
            <a:r>
              <a:rPr lang="en-GB" sz="1200" dirty="0" smtClean="0"/>
              <a:t> thresholds and two vertical lines represent </a:t>
            </a:r>
            <a:r>
              <a:rPr lang="en-GB" sz="1200" dirty="0" err="1" smtClean="0"/>
              <a:t>Cq</a:t>
            </a:r>
            <a:r>
              <a:rPr lang="en-GB" sz="1200" dirty="0" smtClean="0"/>
              <a:t> target range.</a:t>
            </a:r>
            <a:endParaRPr lang="en-GB" sz="1200" dirty="0"/>
          </a:p>
        </p:txBody>
      </p:sp>
      <p:sp>
        <p:nvSpPr>
          <p:cNvPr id="40" name="TextBox 39"/>
          <p:cNvSpPr txBox="1"/>
          <p:nvPr/>
        </p:nvSpPr>
        <p:spPr>
          <a:xfrm>
            <a:off x="396181" y="1554609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 smtClean="0"/>
              <a:t>gDNA</a:t>
            </a:r>
            <a:endParaRPr lang="en-GB" sz="2400" dirty="0"/>
          </a:p>
        </p:txBody>
      </p:sp>
      <p:sp>
        <p:nvSpPr>
          <p:cNvPr id="41" name="TextBox 40"/>
          <p:cNvSpPr txBox="1"/>
          <p:nvPr/>
        </p:nvSpPr>
        <p:spPr>
          <a:xfrm>
            <a:off x="444603" y="4248522"/>
            <a:ext cx="815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NTC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6087330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171</Words>
  <Application>Microsoft Office PowerPoint</Application>
  <PresentationFormat>Custom</PresentationFormat>
  <Paragraphs>19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LGC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nicholas.redsha</dc:creator>
  <cp:lastModifiedBy>nicholas.redsha</cp:lastModifiedBy>
  <cp:revision>8</cp:revision>
  <dcterms:created xsi:type="dcterms:W3CDTF">2014-03-27T12:41:22Z</dcterms:created>
  <dcterms:modified xsi:type="dcterms:W3CDTF">2014-12-15T13:54:44Z</dcterms:modified>
</cp:coreProperties>
</file>