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805" y="91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AC194-6E3B-4AEC-92EF-8A2327F3971B}" type="datetimeFigureOut">
              <a:rPr lang="en-GB" smtClean="0"/>
              <a:t>15/08/2014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43C1-9DB5-465A-BF27-31172A8D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412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AC194-6E3B-4AEC-92EF-8A2327F3971B}" type="datetimeFigureOut">
              <a:rPr lang="en-GB" smtClean="0"/>
              <a:t>15/08/2014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43C1-9DB5-465A-BF27-31172A8D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684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AC194-6E3B-4AEC-92EF-8A2327F3971B}" type="datetimeFigureOut">
              <a:rPr lang="en-GB" smtClean="0"/>
              <a:t>15/08/2014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43C1-9DB5-465A-BF27-31172A8D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72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AC194-6E3B-4AEC-92EF-8A2327F3971B}" type="datetimeFigureOut">
              <a:rPr lang="en-GB" smtClean="0"/>
              <a:t>15/08/2014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43C1-9DB5-465A-BF27-31172A8D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700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AC194-6E3B-4AEC-92EF-8A2327F3971B}" type="datetimeFigureOut">
              <a:rPr lang="en-GB" smtClean="0"/>
              <a:t>15/08/2014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43C1-9DB5-465A-BF27-31172A8D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531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AC194-6E3B-4AEC-92EF-8A2327F3971B}" type="datetimeFigureOut">
              <a:rPr lang="en-GB" smtClean="0"/>
              <a:t>15/08/2014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43C1-9DB5-465A-BF27-31172A8D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274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AC194-6E3B-4AEC-92EF-8A2327F3971B}" type="datetimeFigureOut">
              <a:rPr lang="en-GB" smtClean="0"/>
              <a:t>15/08/2014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43C1-9DB5-465A-BF27-31172A8D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997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AC194-6E3B-4AEC-92EF-8A2327F3971B}" type="datetimeFigureOut">
              <a:rPr lang="en-GB" smtClean="0"/>
              <a:t>15/08/2014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43C1-9DB5-465A-BF27-31172A8D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14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AC194-6E3B-4AEC-92EF-8A2327F3971B}" type="datetimeFigureOut">
              <a:rPr lang="en-GB" smtClean="0"/>
              <a:t>15/08/2014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43C1-9DB5-465A-BF27-31172A8D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283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AC194-6E3B-4AEC-92EF-8A2327F3971B}" type="datetimeFigureOut">
              <a:rPr lang="en-GB" smtClean="0"/>
              <a:t>15/08/2014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43C1-9DB5-465A-BF27-31172A8D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498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AC194-6E3B-4AEC-92EF-8A2327F3971B}" type="datetimeFigureOut">
              <a:rPr lang="en-GB" smtClean="0"/>
              <a:t>15/08/2014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43C1-9DB5-465A-BF27-31172A8D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990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AC194-6E3B-4AEC-92EF-8A2327F3971B}" type="datetimeFigureOut">
              <a:rPr lang="en-GB" smtClean="0"/>
              <a:t>15/08/2014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643C1-9DB5-465A-BF27-31172A8D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376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4" y="611560"/>
            <a:ext cx="5940000" cy="31998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64" y="4067944"/>
            <a:ext cx="5220000" cy="46474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0648" y="179512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GB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GB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6063" y="631911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2052" y="3929444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6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8" y="4716018"/>
            <a:ext cx="5580000" cy="3790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88" y="539555"/>
            <a:ext cx="5580000" cy="39436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6063" y="631911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9310" y="4716409"/>
            <a:ext cx="3337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16959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11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Office Theme</vt:lpstr>
      <vt:lpstr>PowerPoint Presentation</vt:lpstr>
      <vt:lpstr>PowerPoint Presentation</vt:lpstr>
    </vt:vector>
  </TitlesOfParts>
  <Company>University of Edinburgh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SMITH Jacqueline</dc:creator>
  <cp:lastModifiedBy>David Burt</cp:lastModifiedBy>
  <cp:revision>7</cp:revision>
  <dcterms:created xsi:type="dcterms:W3CDTF">2013-06-18T12:46:39Z</dcterms:created>
  <dcterms:modified xsi:type="dcterms:W3CDTF">2014-08-15T16:06:47Z</dcterms:modified>
</cp:coreProperties>
</file>