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105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7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6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77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55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256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4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0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92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6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490D5-6669-4F33-A059-22FFF25D7879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82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044" y="828675"/>
            <a:ext cx="7443355" cy="5582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5769" y="164068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1811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Andrean Simons-Burnett</dc:creator>
  <cp:lastModifiedBy>Andrean Simons-Burnett</cp:lastModifiedBy>
  <cp:revision>1</cp:revision>
  <dcterms:created xsi:type="dcterms:W3CDTF">2014-09-18T15:34:33Z</dcterms:created>
  <dcterms:modified xsi:type="dcterms:W3CDTF">2015-01-28T21:57:21Z</dcterms:modified>
</cp:coreProperties>
</file>