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105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67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06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077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55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256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44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0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0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92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490D5-6669-4F33-A059-22FFF25D787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162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490D5-6669-4F33-A059-22FFF25D787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51B41-2C16-409B-977A-AB5444B041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826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8734"/>
            <a:ext cx="7443355" cy="5582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5769" y="164068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1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902277" y="5931249"/>
            <a:ext cx="7162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Supplementary Figure 1. Heat map of differential gene expression. </a:t>
            </a:r>
            <a:r>
              <a:rPr lang="en-US" sz="1100" dirty="0"/>
              <a:t>Heat map displays the results of differential gene expression profiles in erlotinib-resistant </a:t>
            </a:r>
            <a:r>
              <a:rPr lang="en-US" sz="1100" dirty="0" err="1"/>
              <a:t>FaDu</a:t>
            </a:r>
            <a:r>
              <a:rPr lang="en-US" sz="1100" dirty="0"/>
              <a:t>, SQ20B, Cal-27, and SCC-25 HNSCC cells versus their respective sensitive cells. Each row represents each sample tested and each column represents a single probe. Higher, lower relative gene expression are represented as red and blue respectively. Grey indicates no change. </a:t>
            </a:r>
          </a:p>
        </p:txBody>
      </p:sp>
    </p:spTree>
    <p:extLst>
      <p:ext uri="{BB962C8B-B14F-4D97-AF65-F5344CB8AC3E}">
        <p14:creationId xmlns:p14="http://schemas.microsoft.com/office/powerpoint/2010/main" val="81811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Iowa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Andrean Simons-Burnett</dc:creator>
  <cp:lastModifiedBy>Andrean Simons-Burnett</cp:lastModifiedBy>
  <cp:revision>2</cp:revision>
  <dcterms:created xsi:type="dcterms:W3CDTF">2014-09-18T15:34:33Z</dcterms:created>
  <dcterms:modified xsi:type="dcterms:W3CDTF">2015-03-26T19:14:20Z</dcterms:modified>
</cp:coreProperties>
</file>