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99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3E196-0D15-4ADE-A331-2A055B7DC20F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73DD6-70D0-4E6B-9259-0F28C0A1D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069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3E196-0D15-4ADE-A331-2A055B7DC20F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73DD6-70D0-4E6B-9259-0F28C0A1D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227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3E196-0D15-4ADE-A331-2A055B7DC20F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73DD6-70D0-4E6B-9259-0F28C0A1D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484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3E196-0D15-4ADE-A331-2A055B7DC20F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73DD6-70D0-4E6B-9259-0F28C0A1D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396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3E196-0D15-4ADE-A331-2A055B7DC20F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73DD6-70D0-4E6B-9259-0F28C0A1D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14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3E196-0D15-4ADE-A331-2A055B7DC20F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73DD6-70D0-4E6B-9259-0F28C0A1D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17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3E196-0D15-4ADE-A331-2A055B7DC20F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73DD6-70D0-4E6B-9259-0F28C0A1D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6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3E196-0D15-4ADE-A331-2A055B7DC20F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73DD6-70D0-4E6B-9259-0F28C0A1D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186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3E196-0D15-4ADE-A331-2A055B7DC20F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73DD6-70D0-4E6B-9259-0F28C0A1D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022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3E196-0D15-4ADE-A331-2A055B7DC20F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73DD6-70D0-4E6B-9259-0F28C0A1D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794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3E196-0D15-4ADE-A331-2A055B7DC20F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73DD6-70D0-4E6B-9259-0F28C0A1D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862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3E196-0D15-4ADE-A331-2A055B7DC20F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73DD6-70D0-4E6B-9259-0F28C0A1D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867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43000"/>
            <a:ext cx="6781800" cy="508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569" y="164068"/>
            <a:ext cx="2455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Supplementary Figure 2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4615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Iowa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Andrean Simons-Burnett</dc:creator>
  <cp:lastModifiedBy>Andrean Simons-Burnett</cp:lastModifiedBy>
  <cp:revision>1</cp:revision>
  <dcterms:created xsi:type="dcterms:W3CDTF">2014-09-18T15:35:37Z</dcterms:created>
  <dcterms:modified xsi:type="dcterms:W3CDTF">2015-01-28T21:57:11Z</dcterms:modified>
</cp:coreProperties>
</file>