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63" autoAdjust="0"/>
  </p:normalViewPr>
  <p:slideViewPr>
    <p:cSldViewPr>
      <p:cViewPr>
        <p:scale>
          <a:sx n="100" d="100"/>
          <a:sy n="100" d="100"/>
        </p:scale>
        <p:origin x="-984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A4AAEB4-4BEB-460C-858C-2E8C918FEA32}" type="datetimeFigureOut">
              <a:rPr lang="en-US" smtClean="0"/>
              <a:t>2/22/15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A207A94-B85D-4CC7-B702-099D71CA3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11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\\apollo\research\ENT\Stankovic\Sonam\V Drive Data 07 2014\NFKB </a:t>
            </a:r>
            <a:r>
              <a:rPr lang="en-US" dirty="0" err="1" smtClean="0"/>
              <a:t>Noncanonical</a:t>
            </a:r>
            <a:r>
              <a:rPr lang="en-US" dirty="0" smtClean="0"/>
              <a:t> blot 032814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7A94-B85D-4CC7-B702-099D71CA36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335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18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49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60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0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42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72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71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8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79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139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51F1D-5D0F-4383-B7A1-59AC480D16B0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538B9-FE53-44EB-8DAE-B4CD817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microsoft.com/office/2007/relationships/hdphoto" Target="../media/hdphoto4.wdp"/><Relationship Id="rId12" Type="http://schemas.openxmlformats.org/officeDocument/2006/relationships/image" Target="../media/image6.jpeg"/><Relationship Id="rId13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jpeg"/><Relationship Id="rId7" Type="http://schemas.microsoft.com/office/2007/relationships/hdphoto" Target="../media/hdphoto2.wdp"/><Relationship Id="rId8" Type="http://schemas.openxmlformats.org/officeDocument/2006/relationships/image" Target="../media/image4.jpeg"/><Relationship Id="rId9" Type="http://schemas.microsoft.com/office/2007/relationships/hdphoto" Target="../media/hdphoto3.wdp"/><Relationship Id="rId10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568210" y="6477000"/>
            <a:ext cx="6841025" cy="280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09600" y="457200"/>
            <a:ext cx="5026455" cy="2322785"/>
            <a:chOff x="1447800" y="457200"/>
            <a:chExt cx="5026455" cy="2322785"/>
          </a:xfrm>
        </p:grpSpPr>
        <p:sp>
          <p:nvSpPr>
            <p:cNvPr id="19" name="Rectangle 18"/>
            <p:cNvSpPr/>
            <p:nvPr/>
          </p:nvSpPr>
          <p:spPr>
            <a:xfrm flipV="1">
              <a:off x="1447800" y="2204199"/>
              <a:ext cx="5026455" cy="1754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/>
                <a:cs typeface="Arial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16" t="41103" r="17656" b="47613"/>
            <a:stretch/>
          </p:blipFill>
          <p:spPr>
            <a:xfrm rot="21373675">
              <a:off x="2753704" y="2202313"/>
              <a:ext cx="3291124" cy="35944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74" t="14819" r="7845" b="70778"/>
            <a:stretch/>
          </p:blipFill>
          <p:spPr>
            <a:xfrm rot="21437986">
              <a:off x="2741670" y="1436635"/>
              <a:ext cx="3257902" cy="49607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252592" y="1652743"/>
              <a:ext cx="5609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/>
                  <a:cs typeface="Arial"/>
                </a:rPr>
                <a:t>c</a:t>
              </a:r>
              <a:r>
                <a:rPr lang="en-US" sz="1200" b="1" dirty="0" smtClean="0">
                  <a:latin typeface="Arial"/>
                  <a:cs typeface="Arial"/>
                </a:rPr>
                <a:t>-</a:t>
              </a:r>
              <a:r>
                <a:rPr lang="en-US" sz="1200" b="1" dirty="0" err="1" smtClean="0">
                  <a:latin typeface="Arial"/>
                  <a:cs typeface="Arial"/>
                </a:rPr>
                <a:t>Rel</a:t>
              </a:r>
              <a:endParaRPr lang="en-US" sz="1200" b="1" dirty="0">
                <a:latin typeface="Arial"/>
                <a:cs typeface="Arial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75" t="34623" r="19571" b="61464"/>
            <a:stretch/>
          </p:blipFill>
          <p:spPr>
            <a:xfrm>
              <a:off x="2761153" y="2010588"/>
              <a:ext cx="3250783" cy="15052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265269" y="1947282"/>
              <a:ext cx="5354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p100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78743" y="1295400"/>
              <a:ext cx="5352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latin typeface="Arial"/>
                  <a:cs typeface="Arial"/>
                </a:rPr>
                <a:t>RelB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074341" y="2327042"/>
              <a:ext cx="7404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GAPDH</a:t>
              </a:r>
              <a:endParaRPr lang="en-US" sz="1200" b="1" dirty="0">
                <a:latin typeface="Arial"/>
                <a:cs typeface="Arial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2799893" y="2502986"/>
              <a:ext cx="157897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430266" y="2502986"/>
              <a:ext cx="157897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256551" y="2502984"/>
              <a:ext cx="6980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Nerves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00369" y="2502986"/>
              <a:ext cx="7375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Tumors</a:t>
              </a:r>
              <a:endParaRPr lang="en-US" sz="1200" b="1" dirty="0">
                <a:latin typeface="Arial"/>
                <a:cs typeface="Arial"/>
              </a:endParaRP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60" t="52299" r="15616" b="36410"/>
            <a:stretch/>
          </p:blipFill>
          <p:spPr>
            <a:xfrm rot="21429022">
              <a:off x="2753035" y="880497"/>
              <a:ext cx="3239845" cy="394730"/>
            </a:xfrm>
            <a:prstGeom prst="rect">
              <a:avLst/>
            </a:prstGeom>
          </p:spPr>
        </p:pic>
        <p:cxnSp>
          <p:nvCxnSpPr>
            <p:cNvPr id="31" name="Straight Arrow Connector 30"/>
            <p:cNvCxnSpPr/>
            <p:nvPr/>
          </p:nvCxnSpPr>
          <p:spPr>
            <a:xfrm flipH="1">
              <a:off x="6040973" y="1077862"/>
              <a:ext cx="34348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366887" y="914400"/>
              <a:ext cx="4498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p50</a:t>
              </a:r>
              <a:endParaRPr lang="en-US" sz="1200" b="1" dirty="0">
                <a:latin typeface="Arial"/>
                <a:cs typeface="Arial"/>
              </a:endParaRP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10" t="32906" r="15616" b="60228"/>
            <a:stretch/>
          </p:blipFill>
          <p:spPr>
            <a:xfrm rot="21439305">
              <a:off x="2737270" y="608657"/>
              <a:ext cx="3200591" cy="240080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>
              <a:off x="2025062" y="457200"/>
              <a:ext cx="4279703" cy="2092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/>
                <a:cs typeface="Arial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7" t="39780" r="15214" b="50663"/>
            <a:stretch/>
          </p:blipFill>
          <p:spPr>
            <a:xfrm rot="21444339">
              <a:off x="2750977" y="1280292"/>
              <a:ext cx="3271136" cy="304950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1961561" y="798723"/>
              <a:ext cx="4279703" cy="1837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/>
                <a:cs typeface="Arial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31068" y="1856886"/>
              <a:ext cx="4508574" cy="1537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/>
                <a:cs typeface="Arial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851161" y="1203307"/>
              <a:ext cx="4279703" cy="153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/>
                <a:cs typeface="Arial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704138" y="1508413"/>
              <a:ext cx="4508574" cy="1762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/>
                <a:cs typeface="Arial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291234" y="605135"/>
              <a:ext cx="909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/>
                  <a:cs typeface="Arial"/>
                </a:rPr>
                <a:t>p</a:t>
              </a:r>
              <a:r>
                <a:rPr lang="en-US" sz="1200" b="1" dirty="0" smtClean="0">
                  <a:latin typeface="Arial"/>
                  <a:cs typeface="Arial"/>
                </a:rPr>
                <a:t>105</a:t>
              </a:r>
            </a:p>
            <a:p>
              <a:endParaRPr lang="en-US" sz="1200" b="1" dirty="0">
                <a:latin typeface="Arial"/>
                <a:cs typeface="Arial"/>
              </a:endParaRPr>
            </a:p>
          </p:txBody>
        </p:sp>
      </p:grpSp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6"/>
          <a:stretch/>
        </p:blipFill>
        <p:spPr bwMode="auto">
          <a:xfrm>
            <a:off x="4800600" y="2999744"/>
            <a:ext cx="3667261" cy="149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533400"/>
            <a:ext cx="30008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 smtClean="0">
                <a:latin typeface="Arial"/>
                <a:cs typeface="Arial"/>
              </a:rPr>
              <a:t>A</a:t>
            </a:r>
            <a:endParaRPr lang="en-US" sz="1300" b="1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48200" y="2971800"/>
            <a:ext cx="30506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 smtClean="0">
                <a:latin typeface="Arial"/>
                <a:cs typeface="Arial"/>
              </a:rPr>
              <a:t>C</a:t>
            </a:r>
            <a:endParaRPr lang="en-US" sz="1300" b="1" dirty="0">
              <a:latin typeface="Arial"/>
              <a:cs typeface="Arial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57044" y="2971800"/>
            <a:ext cx="3591156" cy="2895600"/>
            <a:chOff x="990600" y="2971800"/>
            <a:chExt cx="3591156" cy="2895600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3048000"/>
              <a:ext cx="3591156" cy="281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1164593" y="2971800"/>
              <a:ext cx="74040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/>
                  <a:cs typeface="Arial"/>
                </a:rPr>
                <a:t>TNFα</a:t>
              </a:r>
            </a:p>
            <a:p>
              <a:pPr algn="r"/>
              <a:r>
                <a:rPr lang="en-US" sz="1200" b="1" dirty="0" smtClean="0">
                  <a:latin typeface="Arial"/>
                  <a:cs typeface="Arial"/>
                </a:rPr>
                <a:t>P-</a:t>
              </a:r>
              <a:r>
                <a:rPr lang="en-US" sz="1200" b="1" dirty="0" err="1" smtClean="0">
                  <a:latin typeface="Arial"/>
                  <a:cs typeface="Arial"/>
                </a:rPr>
                <a:t>IκB</a:t>
              </a:r>
              <a:r>
                <a:rPr lang="en-US" sz="1200" b="1" dirty="0" smtClean="0">
                  <a:latin typeface="Arial"/>
                  <a:cs typeface="Arial"/>
                </a:rPr>
                <a:t>α</a:t>
              </a:r>
            </a:p>
            <a:p>
              <a:pPr algn="r"/>
              <a:r>
                <a:rPr lang="en-US" sz="1200" b="1" dirty="0" smtClean="0">
                  <a:latin typeface="Arial"/>
                  <a:cs typeface="Arial"/>
                </a:rPr>
                <a:t>GAPDH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990600" y="2971800"/>
            <a:ext cx="30506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562600" y="4218801"/>
            <a:ext cx="11430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/>
                <a:cs typeface="Arial"/>
              </a:rPr>
              <a:t>VS Cultures   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96100" y="4218801"/>
            <a:ext cx="1219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/>
                <a:cs typeface="Arial"/>
              </a:rPr>
              <a:t>SC Cultures   </a:t>
            </a:r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2943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45</Words>
  <Application>Microsoft Macintosh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MEEI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Landegger, Lukas</dc:creator>
  <cp:lastModifiedBy>Sonam Dilwali</cp:lastModifiedBy>
  <cp:revision>19</cp:revision>
  <cp:lastPrinted>2015-01-30T17:33:45Z</cp:lastPrinted>
  <dcterms:created xsi:type="dcterms:W3CDTF">2014-12-18T18:18:36Z</dcterms:created>
  <dcterms:modified xsi:type="dcterms:W3CDTF">2015-02-22T19:10:21Z</dcterms:modified>
</cp:coreProperties>
</file>