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61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57F6D-0106-4035-B29C-5D2C421430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04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12DB-4C44-41F7-AC2B-5CA87016EA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88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30060-8987-4E9D-B5D5-94421DC4EB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0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FFDC9-A8FE-47DF-B6BD-9093587DED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0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8A8C9-561B-45C0-80C1-796FCF2E1D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0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75269-ED5D-430D-8BA6-1EE1221533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63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B5568-585E-47B7-81B9-EA876A45F9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91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02719-3B14-4BE9-9D26-2AED945745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2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FB01F-9208-4424-8EFF-005EBBCDC8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44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DD5DC-A1BB-418C-8119-D63A77BC0F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351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33982-2E40-4EA4-9BE6-4674FBEC86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3C749-C017-40E6-8379-AAD2C0E75E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687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B68C32-E84B-40FC-9655-1F064F9804E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3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35" name="Group 1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454642"/>
              </p:ext>
            </p:extLst>
          </p:nvPr>
        </p:nvGraphicFramePr>
        <p:xfrm>
          <a:off x="1676400" y="533400"/>
          <a:ext cx="5791200" cy="4724370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685800"/>
                <a:gridCol w="1676400"/>
                <a:gridCol w="762000"/>
                <a:gridCol w="1295400"/>
                <a:gridCol w="1371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Rank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Hub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Network Score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Protein Type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Intracellular location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Filamentous Actin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Complex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Cytoplasm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Nuclear factor kappa 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Transcription factor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Nucleus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Platelet derived growth factor BB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Complex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Extracellular space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Fibronectin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Enzyme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Plasma membrane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P38 mitogen activated protein kinase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Kinase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Cytoplasm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Epidermal growth factor receptor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Receptor kinase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Plasma membrane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dirty="0" smtClean="0"/>
                        <a:t>Retinoblastoma protein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Transcription factor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Nucleus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G-protein coupled receptor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Receptor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Plasma membrane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2438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β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-Estradiol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Hormone/Steroid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Extracellular space</a:t>
                      </a: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Hepatocyte nuclear factor 4 alpha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Transcription factor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Nucleus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dirty="0" err="1" smtClean="0"/>
                        <a:t>Myc</a:t>
                      </a:r>
                      <a:r>
                        <a:rPr lang="en-US" sz="1000" dirty="0" smtClean="0"/>
                        <a:t> proto-oncogene protein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Transcription factor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Nucleus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Interleukin 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Cytokine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Extracellular space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Interferon α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Cytokine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Extracellular space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Tumor necrosis factor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Cytokine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Extracellular space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06342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128</Words>
  <Application>Microsoft Macintosh PowerPoint</Application>
  <PresentationFormat>On-screen Show (4:3)</PresentationFormat>
  <Paragraphs>75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MEEI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MEEI</dc:creator>
  <cp:lastModifiedBy>Sonam Dilwali</cp:lastModifiedBy>
  <cp:revision>6</cp:revision>
  <dcterms:created xsi:type="dcterms:W3CDTF">2014-07-17T14:19:52Z</dcterms:created>
  <dcterms:modified xsi:type="dcterms:W3CDTF">2015-02-22T18:59:43Z</dcterms:modified>
</cp:coreProperties>
</file>