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3" r:id="rId2"/>
  </p:sldIdLst>
  <p:sldSz cx="6858000" cy="9144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26" autoAdjust="0"/>
    <p:restoredTop sz="99338" autoAdjust="0"/>
  </p:normalViewPr>
  <p:slideViewPr>
    <p:cSldViewPr>
      <p:cViewPr>
        <p:scale>
          <a:sx n="100" d="100"/>
          <a:sy n="100" d="100"/>
        </p:scale>
        <p:origin x="-912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A15CD-90E3-434E-BB64-301D77EA4BDE}" type="datetimeFigureOut">
              <a:rPr lang="en-US" smtClean="0"/>
              <a:t>2/27/2015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98500"/>
            <a:ext cx="261937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0" y="4421188"/>
            <a:ext cx="5643563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3D3F1-72DD-4CCD-89F0-980B90641C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39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023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73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5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91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08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403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652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73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708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677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25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4C9D0-8C2A-428C-830F-343FB3E9A15B}" type="datetimeFigureOut">
              <a:rPr lang="en-US" smtClean="0"/>
              <a:pPr/>
              <a:t>2/27/2015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66F82-987B-4B5C-A45B-7518B23FD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4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83386" y="1900134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HepG2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58871" y="2509734"/>
            <a:ext cx="923373" cy="360725"/>
            <a:chOff x="3810000" y="1600200"/>
            <a:chExt cx="2286000" cy="600672"/>
          </a:xfrm>
        </p:grpSpPr>
        <p:pic>
          <p:nvPicPr>
            <p:cNvPr id="4" name="Picture 3" descr="Huh-7-Bap-0-1-2.5 and 5 uM-48 h-NR2E3.jpg"/>
            <p:cNvPicPr preferRelativeResize="0">
              <a:picLocks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 l="34561" t="52174" r="35711" b="36956"/>
            <a:stretch>
              <a:fillRect/>
            </a:stretch>
          </p:blipFill>
          <p:spPr>
            <a:xfrm>
              <a:off x="3810000" y="1600200"/>
              <a:ext cx="2286000" cy="274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" name="Picture 4" descr="Huh-7-Bap-0-1-2.5 and 5 uM-48 h-Actin.jpg"/>
            <p:cNvPicPr preferRelativeResize="0">
              <a:picLocks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l="30357" t="66117" r="35714" b="25869"/>
            <a:stretch>
              <a:fillRect/>
            </a:stretch>
          </p:blipFill>
          <p:spPr>
            <a:xfrm>
              <a:off x="3810000" y="1926553"/>
              <a:ext cx="2286000" cy="27431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6" name="Group 5"/>
          <p:cNvGrpSpPr/>
          <p:nvPr/>
        </p:nvGrpSpPr>
        <p:grpSpPr>
          <a:xfrm>
            <a:off x="1318067" y="2503470"/>
            <a:ext cx="923373" cy="359832"/>
            <a:chOff x="6171206" y="4454520"/>
            <a:chExt cx="1357281" cy="634152"/>
          </a:xfrm>
        </p:grpSpPr>
        <p:pic>
          <p:nvPicPr>
            <p:cNvPr id="7" name="Picture 2"/>
            <p:cNvPicPr preferRelativeResize="0">
              <a:picLocks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1206" y="4454520"/>
              <a:ext cx="1357281" cy="3107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8" name="Picture 2"/>
            <p:cNvPicPr preferRelativeResize="0"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171207" y="4814352"/>
              <a:ext cx="135728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2117341" y="2309637"/>
            <a:ext cx="3321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800" b="1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US" sz="800" b="1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4553" y="2312487"/>
            <a:ext cx="5658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DMSO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63739" y="232034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0778" y="2320348"/>
            <a:ext cx="3289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2.5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15785" y="232034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659165" y="2317250"/>
            <a:ext cx="5486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89455" y="2098184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BaP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82684" y="1910029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MCF-10A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3185" y="2476290"/>
            <a:ext cx="5164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Arial" pitchFamily="34" charset="0"/>
                <a:cs typeface="Arial" pitchFamily="34" charset="0"/>
              </a:rPr>
              <a:t>NR2E3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7945" y="2675290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7945" y="838199"/>
            <a:ext cx="53225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Arial" panose="020B0604020202020204" pitchFamily="34" charset="0"/>
              </a:rPr>
              <a:t>Supplementary Figure 1. </a:t>
            </a:r>
            <a:r>
              <a:rPr lang="en-US" sz="1200" dirty="0" smtClean="0"/>
              <a:t>Effect </a:t>
            </a:r>
            <a:r>
              <a:rPr lang="en-US" sz="1200" dirty="0"/>
              <a:t>of BaP on NR2E3 expression in MCF-10A, HepG2, and Huh7 cells. MCF-10A, HepG2, and Huh7 cells were treated with BaP (1, 2.5 or 5 µM) for 48 h, and the NR2E3 protein level was </a:t>
            </a:r>
            <a:r>
              <a:rPr lang="en-US" sz="1200" dirty="0" smtClean="0"/>
              <a:t>analyzed </a:t>
            </a:r>
            <a:r>
              <a:rPr lang="en-US" sz="1200" dirty="0"/>
              <a:t>on immunoblots of cell lysates probed with an anti-NR2E3 antibody</a:t>
            </a:r>
            <a:r>
              <a:rPr lang="en-US" sz="1200" b="1" dirty="0" smtClean="0">
                <a:cs typeface="Arial" panose="020B0604020202020204" pitchFamily="34" charset="0"/>
              </a:rPr>
              <a:t> </a:t>
            </a:r>
            <a:endParaRPr lang="en-US" sz="1200" b="1" dirty="0"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979227" y="2503101"/>
            <a:ext cx="923373" cy="359832"/>
            <a:chOff x="6171206" y="4454520"/>
            <a:chExt cx="1357281" cy="634152"/>
          </a:xfrm>
        </p:grpSpPr>
        <p:pic>
          <p:nvPicPr>
            <p:cNvPr id="21" name="Picture 2"/>
            <p:cNvPicPr preferRelativeResize="0">
              <a:picLocks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1206" y="4454520"/>
              <a:ext cx="1357281" cy="3107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2" name="Picture 2"/>
            <p:cNvPicPr preferRelativeResize="0"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171207" y="4814352"/>
              <a:ext cx="135728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23" name="TextBox 22"/>
          <p:cNvSpPr txBox="1"/>
          <p:nvPr/>
        </p:nvSpPr>
        <p:spPr>
          <a:xfrm>
            <a:off x="3778501" y="2309268"/>
            <a:ext cx="3321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800" b="1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US" sz="800" b="1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95713" y="2312118"/>
            <a:ext cx="5658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DMSO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24899" y="231997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41938" y="2319979"/>
            <a:ext cx="3289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2.5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76945" y="231997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3320325" y="2316881"/>
            <a:ext cx="5486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350615" y="2097815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BaP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84345" y="2475921"/>
            <a:ext cx="5164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Arial" pitchFamily="34" charset="0"/>
                <a:cs typeface="Arial" pitchFamily="34" charset="0"/>
              </a:rPr>
              <a:t>NR2E3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88157" y="2674921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20244" y="1900134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Huh7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73938" y="2309268"/>
            <a:ext cx="3321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800" b="1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US" sz="800" b="1" dirty="0" smtClean="0">
                <a:latin typeface="Arial" pitchFamily="34" charset="0"/>
                <a:cs typeface="Arial" pitchFamily="34" charset="0"/>
              </a:rPr>
              <a:t>M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91150" y="2312118"/>
            <a:ext cx="5658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DMSO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20336" y="231997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37375" y="2319979"/>
            <a:ext cx="3289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2.5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72382" y="231997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4915762" y="2316881"/>
            <a:ext cx="5486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946052" y="2097815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BaP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22793" y="2481156"/>
            <a:ext cx="5164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Arial" pitchFamily="34" charset="0"/>
                <a:cs typeface="Arial" pitchFamily="34" charset="0"/>
              </a:rPr>
              <a:t>NR2E3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26605" y="2680156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359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9680</TotalTime>
  <Words>89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Cincinnati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kim2ku</dc:creator>
  <cp:lastModifiedBy>kim2ku</cp:lastModifiedBy>
  <cp:revision>252</cp:revision>
  <cp:lastPrinted>2015-02-06T15:17:57Z</cp:lastPrinted>
  <dcterms:created xsi:type="dcterms:W3CDTF">2014-09-22T18:28:31Z</dcterms:created>
  <dcterms:modified xsi:type="dcterms:W3CDTF">2015-02-27T16:55:05Z</dcterms:modified>
</cp:coreProperties>
</file>