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39" d="100"/>
          <a:sy n="139" d="100"/>
        </p:scale>
        <p:origin x="-1416" y="-104"/>
      </p:cViewPr>
      <p:guideLst>
        <p:guide orient="horz" pos="2160"/>
        <p:guide pos="3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3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06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50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2379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2426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2409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8044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6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043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180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19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49B47-5771-C346-8EB4-FD621D48B67F}" type="datetimeFigureOut">
              <a:rPr lang="de-DE" smtClean="0"/>
              <a:t>13.07.15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2BE65-81B5-924A-AD59-F0399328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269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ierung 21"/>
          <p:cNvGrpSpPr/>
          <p:nvPr/>
        </p:nvGrpSpPr>
        <p:grpSpPr>
          <a:xfrm>
            <a:off x="-65366" y="2294615"/>
            <a:ext cx="9312753" cy="1754250"/>
            <a:chOff x="-65366" y="2294615"/>
            <a:chExt cx="9312753" cy="1754250"/>
          </a:xfrm>
        </p:grpSpPr>
        <p:grpSp>
          <p:nvGrpSpPr>
            <p:cNvPr id="19" name="Gruppierung 18"/>
            <p:cNvGrpSpPr/>
            <p:nvPr/>
          </p:nvGrpSpPr>
          <p:grpSpPr>
            <a:xfrm>
              <a:off x="579328" y="2294615"/>
              <a:ext cx="8668059" cy="1754250"/>
              <a:chOff x="385212" y="317997"/>
              <a:chExt cx="8668059" cy="1754250"/>
            </a:xfrm>
          </p:grpSpPr>
          <p:pic>
            <p:nvPicPr>
              <p:cNvPr id="4" name="Bild 3" descr="W150526, 27 p65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844" t="9953" r="72937" b="87058"/>
              <a:stretch/>
            </p:blipFill>
            <p:spPr>
              <a:xfrm>
                <a:off x="385212" y="594996"/>
                <a:ext cx="2582675" cy="523953"/>
              </a:xfrm>
              <a:prstGeom prst="rect">
                <a:avLst/>
              </a:prstGeom>
            </p:spPr>
          </p:pic>
          <p:pic>
            <p:nvPicPr>
              <p:cNvPr id="5" name="Bild 4" descr="W150526, 27 p65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539" t="10436" r="28260" b="86444"/>
              <a:stretch/>
            </p:blipFill>
            <p:spPr>
              <a:xfrm>
                <a:off x="3298148" y="594996"/>
                <a:ext cx="2582675" cy="523953"/>
              </a:xfrm>
              <a:prstGeom prst="rect">
                <a:avLst/>
              </a:prstGeom>
            </p:spPr>
          </p:pic>
          <p:pic>
            <p:nvPicPr>
              <p:cNvPr id="6" name="Bild 5" descr="W150526, 27 p65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003" t="9953" r="55587" b="87058"/>
              <a:stretch/>
            </p:blipFill>
            <p:spPr>
              <a:xfrm>
                <a:off x="6193726" y="594996"/>
                <a:ext cx="2582674" cy="523953"/>
              </a:xfrm>
              <a:prstGeom prst="rect">
                <a:avLst/>
              </a:prstGeom>
            </p:spPr>
          </p:pic>
          <p:pic>
            <p:nvPicPr>
              <p:cNvPr id="7" name="Bild 6" descr="W150526, 27 p65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728" t="28618" r="8929" b="68478"/>
              <a:stretch/>
            </p:blipFill>
            <p:spPr>
              <a:xfrm>
                <a:off x="3298148" y="1281026"/>
                <a:ext cx="2582675" cy="506191"/>
              </a:xfrm>
              <a:prstGeom prst="rect">
                <a:avLst/>
              </a:prstGeom>
            </p:spPr>
          </p:pic>
          <p:pic>
            <p:nvPicPr>
              <p:cNvPr id="8" name="Bild 7" descr="W150526, 27 p65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311" t="29111" r="27176" b="68478"/>
              <a:stretch/>
            </p:blipFill>
            <p:spPr>
              <a:xfrm>
                <a:off x="6193725" y="1281026"/>
                <a:ext cx="2582675" cy="506191"/>
              </a:xfrm>
              <a:prstGeom prst="rect">
                <a:avLst/>
              </a:prstGeom>
            </p:spPr>
          </p:pic>
          <p:pic>
            <p:nvPicPr>
              <p:cNvPr id="9" name="Bild 8" descr="W150526, 27 p65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355" t="28596" r="70776" b="68136"/>
              <a:stretch/>
            </p:blipFill>
            <p:spPr>
              <a:xfrm>
                <a:off x="385212" y="1288086"/>
                <a:ext cx="2582676" cy="499131"/>
              </a:xfrm>
              <a:prstGeom prst="rect">
                <a:avLst/>
              </a:prstGeom>
            </p:spPr>
          </p:pic>
          <p:sp>
            <p:nvSpPr>
              <p:cNvPr id="10" name="Textfeld 9"/>
              <p:cNvSpPr txBox="1"/>
              <p:nvPr/>
            </p:nvSpPr>
            <p:spPr>
              <a:xfrm>
                <a:off x="1466028" y="317997"/>
                <a:ext cx="13259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/>
                  <a:t>DMF</a:t>
                </a:r>
                <a:endParaRPr lang="de-DE" sz="1200" b="1" dirty="0"/>
              </a:p>
            </p:txBody>
          </p:sp>
          <p:sp>
            <p:nvSpPr>
              <p:cNvPr id="11" name="Textfeld 10"/>
              <p:cNvSpPr txBox="1"/>
              <p:nvPr/>
            </p:nvSpPr>
            <p:spPr>
              <a:xfrm>
                <a:off x="4373064" y="317997"/>
                <a:ext cx="13259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/>
                  <a:t>TNF-</a:t>
                </a:r>
                <a:r>
                  <a:rPr lang="de-DE" sz="1200" b="1" dirty="0" smtClean="0">
                    <a:latin typeface="Symbol" charset="2"/>
                    <a:cs typeface="Symbol" charset="2"/>
                  </a:rPr>
                  <a:t>a</a:t>
                </a:r>
                <a:endParaRPr lang="de-DE" sz="1200" b="1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12" name="Textfeld 11"/>
              <p:cNvSpPr txBox="1"/>
              <p:nvPr/>
            </p:nvSpPr>
            <p:spPr>
              <a:xfrm>
                <a:off x="6971490" y="317997"/>
                <a:ext cx="13259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/>
                  <a:t>DMF + TNF-</a:t>
                </a:r>
                <a:r>
                  <a:rPr lang="de-DE" sz="1200" b="1" dirty="0" smtClean="0">
                    <a:latin typeface="Symbol" charset="2"/>
                    <a:cs typeface="Symbol" charset="2"/>
                  </a:rPr>
                  <a:t>a</a:t>
                </a:r>
                <a:endParaRPr lang="de-DE" sz="1200" b="1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13" name="Textfeld 12"/>
              <p:cNvSpPr txBox="1"/>
              <p:nvPr/>
            </p:nvSpPr>
            <p:spPr>
              <a:xfrm>
                <a:off x="534620" y="1781348"/>
                <a:ext cx="25468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/>
                  <a:t>0              </a:t>
                </a:r>
                <a:r>
                  <a:rPr lang="de-DE" sz="1200" b="1" dirty="0" smtClean="0"/>
                  <a:t>1             3            </a:t>
                </a:r>
                <a:r>
                  <a:rPr lang="de-DE" sz="1200" b="1" dirty="0" smtClean="0"/>
                  <a:t>9          24</a:t>
                </a:r>
                <a:endParaRPr lang="de-DE" sz="1200" b="1" dirty="0"/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>
                <a:off x="3399345" y="1795248"/>
                <a:ext cx="25468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/>
                  <a:t>0              </a:t>
                </a:r>
                <a:r>
                  <a:rPr lang="de-DE" sz="1200" b="1" dirty="0" smtClean="0"/>
                  <a:t>1            3           </a:t>
                </a:r>
                <a:r>
                  <a:rPr lang="de-DE" sz="1200" b="1" dirty="0" smtClean="0"/>
                  <a:t>9           24</a:t>
                </a:r>
                <a:endParaRPr lang="de-DE" sz="1200" b="1" dirty="0"/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6373717" y="1781348"/>
                <a:ext cx="25468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/>
                  <a:t>0              </a:t>
                </a:r>
                <a:r>
                  <a:rPr lang="de-DE" sz="1200" b="1" smtClean="0"/>
                  <a:t>1             3            </a:t>
                </a:r>
                <a:r>
                  <a:rPr lang="de-DE" sz="1200" b="1" dirty="0" smtClean="0"/>
                  <a:t>9          24</a:t>
                </a:r>
                <a:endParaRPr lang="de-DE" sz="1200" b="1" dirty="0"/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2857355" y="1781348"/>
                <a:ext cx="3774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/>
                  <a:t>h</a:t>
                </a:r>
                <a:endParaRPr lang="de-DE" sz="1200" b="1" dirty="0"/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5769551" y="1781348"/>
                <a:ext cx="3774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/>
                  <a:t>h</a:t>
                </a:r>
                <a:endParaRPr lang="de-DE" sz="1200" b="1" dirty="0"/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8675787" y="1781348"/>
                <a:ext cx="3774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/>
                  <a:t>h</a:t>
                </a:r>
                <a:endParaRPr lang="de-DE" sz="1200" b="1" dirty="0"/>
              </a:p>
            </p:txBody>
          </p:sp>
        </p:grpSp>
        <p:sp>
          <p:nvSpPr>
            <p:cNvPr id="20" name="Textfeld 19"/>
            <p:cNvSpPr txBox="1"/>
            <p:nvPr/>
          </p:nvSpPr>
          <p:spPr>
            <a:xfrm>
              <a:off x="168481" y="2698842"/>
              <a:ext cx="943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 smtClean="0"/>
                <a:t>p65</a:t>
              </a:r>
              <a:endParaRPr lang="de-DE" sz="1200" b="1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-65366" y="3366612"/>
              <a:ext cx="943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 err="1" smtClean="0"/>
                <a:t>Tubulin</a:t>
              </a:r>
              <a:endParaRPr lang="de-DE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53731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Macintosh PowerPoint</Application>
  <PresentationFormat>Bildschirmpräsentation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Markus Dr. Meissner</dc:creator>
  <cp:lastModifiedBy>Markus Dr. Meissner</cp:lastModifiedBy>
  <cp:revision>3</cp:revision>
  <dcterms:created xsi:type="dcterms:W3CDTF">2015-07-12T14:48:43Z</dcterms:created>
  <dcterms:modified xsi:type="dcterms:W3CDTF">2015-07-13T16:34:06Z</dcterms:modified>
</cp:coreProperties>
</file>