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282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08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1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44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6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4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5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5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0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0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2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82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5D72C-8D2C-4F3A-8F80-4B528EAB833E}" type="datetimeFigureOut">
              <a:rPr lang="en-US" smtClean="0"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AE3ED-7008-4E0C-B285-A4021C628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31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3770683" y="369388"/>
            <a:ext cx="959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p38</a:t>
            </a:r>
            <a:r>
              <a:rPr lang="en-US" sz="1100" dirty="0" smtClean="0">
                <a:latin typeface="Symbol" pitchFamily="18" charset="2"/>
                <a:cs typeface="Arial" pitchFamily="34" charset="0"/>
              </a:rPr>
              <a:t>a</a:t>
            </a:r>
            <a:r>
              <a:rPr lang="el-GR" sz="1100" baseline="30000" dirty="0" smtClean="0">
                <a:latin typeface="Calibri"/>
                <a:cs typeface="Calibri"/>
              </a:rPr>
              <a:t>Δ</a:t>
            </a:r>
            <a:r>
              <a:rPr lang="en-US" sz="1100" baseline="30000" dirty="0" smtClean="0">
                <a:latin typeface="Calibri"/>
                <a:cs typeface="Calibri"/>
              </a:rPr>
              <a:t>H</a:t>
            </a:r>
            <a:endParaRPr lang="en-US" sz="11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05527" y="387987"/>
            <a:ext cx="959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Unstained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859439" y="398170"/>
            <a:ext cx="959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WT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473111" y="644131"/>
            <a:ext cx="72881" cy="30134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3430749" y="670560"/>
            <a:ext cx="1215276" cy="1097280"/>
            <a:chOff x="2700857" y="2194560"/>
            <a:chExt cx="1215276" cy="1097280"/>
          </a:xfrm>
        </p:grpSpPr>
        <p:grpSp>
          <p:nvGrpSpPr>
            <p:cNvPr id="57" name="Group 56"/>
            <p:cNvGrpSpPr>
              <a:grpSpLocks noChangeAspect="1"/>
            </p:cNvGrpSpPr>
            <p:nvPr/>
          </p:nvGrpSpPr>
          <p:grpSpPr>
            <a:xfrm>
              <a:off x="2700857" y="2194560"/>
              <a:ext cx="1111862" cy="1097280"/>
              <a:chOff x="3486079" y="2780523"/>
              <a:chExt cx="1389827" cy="1371600"/>
            </a:xfrm>
          </p:grpSpPr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486079" y="2780523"/>
                <a:ext cx="1389827" cy="1371600"/>
              </a:xfrm>
              <a:prstGeom prst="rect">
                <a:avLst/>
              </a:prstGeom>
            </p:spPr>
          </p:pic>
          <p:sp>
            <p:nvSpPr>
              <p:cNvPr id="60" name="Rectangle 59"/>
              <p:cNvSpPr/>
              <p:nvPr/>
            </p:nvSpPr>
            <p:spPr>
              <a:xfrm>
                <a:off x="4008516" y="3078722"/>
                <a:ext cx="574432" cy="54024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3077933" y="2232329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9.87 %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3612648" y="1641113"/>
            <a:ext cx="92724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3503573" y="685800"/>
            <a:ext cx="45719" cy="9691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3426795" y="1676400"/>
            <a:ext cx="1283629" cy="1097280"/>
            <a:chOff x="2696903" y="3200400"/>
            <a:chExt cx="1283629" cy="1097280"/>
          </a:xfrm>
        </p:grpSpPr>
        <p:grpSp>
          <p:nvGrpSpPr>
            <p:cNvPr id="64" name="Group 63"/>
            <p:cNvGrpSpPr>
              <a:grpSpLocks noChangeAspect="1"/>
            </p:cNvGrpSpPr>
            <p:nvPr/>
          </p:nvGrpSpPr>
          <p:grpSpPr>
            <a:xfrm>
              <a:off x="2696903" y="3200400"/>
              <a:ext cx="1111862" cy="1097280"/>
              <a:chOff x="3502874" y="4243563"/>
              <a:chExt cx="1389827" cy="1371600"/>
            </a:xfrm>
          </p:grpSpPr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02874" y="4243563"/>
                <a:ext cx="1389827" cy="1371600"/>
              </a:xfrm>
              <a:prstGeom prst="rect">
                <a:avLst/>
              </a:prstGeom>
            </p:spPr>
          </p:pic>
          <p:sp>
            <p:nvSpPr>
              <p:cNvPr id="67" name="Rectangle 66"/>
              <p:cNvSpPr/>
              <p:nvPr/>
            </p:nvSpPr>
            <p:spPr>
              <a:xfrm>
                <a:off x="4180993" y="4552173"/>
                <a:ext cx="422570" cy="54024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3142332" y="3251028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41.3 %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8" name="Rectangle 67"/>
          <p:cNvSpPr/>
          <p:nvPr/>
        </p:nvSpPr>
        <p:spPr>
          <a:xfrm>
            <a:off x="3614070" y="2665765"/>
            <a:ext cx="92582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3499522" y="1676400"/>
            <a:ext cx="45719" cy="9691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3426795" y="2683611"/>
            <a:ext cx="1257580" cy="1097280"/>
            <a:chOff x="2696903" y="4207611"/>
            <a:chExt cx="1257580" cy="1097280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96903" y="4207611"/>
              <a:ext cx="1111862" cy="1097280"/>
            </a:xfrm>
            <a:prstGeom prst="rect">
              <a:avLst/>
            </a:prstGeom>
          </p:spPr>
        </p:pic>
        <p:sp>
          <p:nvSpPr>
            <p:cNvPr id="72" name="Rectangle 71"/>
            <p:cNvSpPr/>
            <p:nvPr/>
          </p:nvSpPr>
          <p:spPr>
            <a:xfrm>
              <a:off x="3227752" y="4462272"/>
              <a:ext cx="338056" cy="432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116283" y="4259841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20.6 %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4" name="Rectangle 73"/>
          <p:cNvSpPr/>
          <p:nvPr/>
        </p:nvSpPr>
        <p:spPr>
          <a:xfrm>
            <a:off x="3503304" y="2708387"/>
            <a:ext cx="45719" cy="9691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2412388" y="670560"/>
            <a:ext cx="1225574" cy="1097280"/>
            <a:chOff x="1682496" y="2194560"/>
            <a:chExt cx="1225574" cy="1097280"/>
          </a:xfrm>
        </p:grpSpPr>
        <p:grpSp>
          <p:nvGrpSpPr>
            <p:cNvPr id="76" name="Group 75"/>
            <p:cNvGrpSpPr>
              <a:grpSpLocks noChangeAspect="1"/>
            </p:cNvGrpSpPr>
            <p:nvPr/>
          </p:nvGrpSpPr>
          <p:grpSpPr>
            <a:xfrm>
              <a:off x="1682496" y="2194560"/>
              <a:ext cx="1111862" cy="1097280"/>
              <a:chOff x="2084411" y="2777732"/>
              <a:chExt cx="1389827" cy="1371600"/>
            </a:xfrm>
          </p:grpSpPr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84411" y="2777732"/>
                <a:ext cx="1389827" cy="1371600"/>
              </a:xfrm>
              <a:prstGeom prst="rect">
                <a:avLst/>
              </a:prstGeom>
            </p:spPr>
          </p:pic>
          <p:sp>
            <p:nvSpPr>
              <p:cNvPr id="79" name="Rectangle 78"/>
              <p:cNvSpPr/>
              <p:nvPr/>
            </p:nvSpPr>
            <p:spPr>
              <a:xfrm>
                <a:off x="2616372" y="3078722"/>
                <a:ext cx="571500" cy="54024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2069870" y="2235308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37.4 %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0" name="Rectangle 79"/>
          <p:cNvSpPr/>
          <p:nvPr/>
        </p:nvSpPr>
        <p:spPr>
          <a:xfrm>
            <a:off x="2607141" y="1641113"/>
            <a:ext cx="92724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2486543" y="631055"/>
            <a:ext cx="45719" cy="9691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/>
          <p:cNvGrpSpPr/>
          <p:nvPr/>
        </p:nvGrpSpPr>
        <p:grpSpPr>
          <a:xfrm>
            <a:off x="2408022" y="1676400"/>
            <a:ext cx="1317217" cy="1097280"/>
            <a:chOff x="1678130" y="3200400"/>
            <a:chExt cx="1317217" cy="1097280"/>
          </a:xfrm>
        </p:grpSpPr>
        <p:grpSp>
          <p:nvGrpSpPr>
            <p:cNvPr id="83" name="Group 82"/>
            <p:cNvGrpSpPr>
              <a:grpSpLocks noChangeAspect="1"/>
            </p:cNvGrpSpPr>
            <p:nvPr/>
          </p:nvGrpSpPr>
          <p:grpSpPr>
            <a:xfrm>
              <a:off x="1678130" y="3200400"/>
              <a:ext cx="1111862" cy="1097280"/>
              <a:chOff x="2103842" y="4239740"/>
              <a:chExt cx="1389827" cy="1371600"/>
            </a:xfrm>
          </p:grpSpPr>
          <p:pic>
            <p:nvPicPr>
              <p:cNvPr id="85" name="Picture 8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03842" y="4239740"/>
                <a:ext cx="1389827" cy="1371600"/>
              </a:xfrm>
              <a:prstGeom prst="rect">
                <a:avLst/>
              </a:prstGeom>
            </p:spPr>
          </p:pic>
          <p:sp>
            <p:nvSpPr>
              <p:cNvPr id="86" name="Rectangle 85"/>
              <p:cNvSpPr/>
              <p:nvPr/>
            </p:nvSpPr>
            <p:spPr>
              <a:xfrm>
                <a:off x="2775222" y="4548350"/>
                <a:ext cx="426671" cy="54024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157147" y="3251028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59 %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7" name="Rectangle 86"/>
          <p:cNvSpPr/>
          <p:nvPr/>
        </p:nvSpPr>
        <p:spPr>
          <a:xfrm>
            <a:off x="2558692" y="2660479"/>
            <a:ext cx="92582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2481257" y="1675506"/>
            <a:ext cx="45719" cy="9691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2409927" y="2683611"/>
            <a:ext cx="1274064" cy="1097280"/>
            <a:chOff x="1680035" y="4207611"/>
            <a:chExt cx="1274064" cy="1097280"/>
          </a:xfrm>
        </p:grpSpPr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80035" y="4207611"/>
              <a:ext cx="1111862" cy="1097280"/>
            </a:xfrm>
            <a:prstGeom prst="rect">
              <a:avLst/>
            </a:prstGeom>
          </p:spPr>
        </p:pic>
        <p:sp>
          <p:nvSpPr>
            <p:cNvPr id="91" name="Rectangle 90"/>
            <p:cNvSpPr/>
            <p:nvPr/>
          </p:nvSpPr>
          <p:spPr>
            <a:xfrm>
              <a:off x="2209800" y="4460912"/>
              <a:ext cx="338056" cy="432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115899" y="4263237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26.4 %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3" name="Rectangle 92"/>
          <p:cNvSpPr/>
          <p:nvPr/>
        </p:nvSpPr>
        <p:spPr>
          <a:xfrm>
            <a:off x="2482492" y="2688455"/>
            <a:ext cx="45719" cy="9691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4" name="Group 93"/>
          <p:cNvGrpSpPr>
            <a:grpSpLocks noChangeAspect="1"/>
          </p:cNvGrpSpPr>
          <p:nvPr/>
        </p:nvGrpSpPr>
        <p:grpSpPr>
          <a:xfrm>
            <a:off x="1388260" y="670560"/>
            <a:ext cx="1111862" cy="1097280"/>
            <a:chOff x="692268" y="2777731"/>
            <a:chExt cx="1389827" cy="1371600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2268" y="2777731"/>
              <a:ext cx="1389827" cy="1371600"/>
            </a:xfrm>
            <a:prstGeom prst="rect">
              <a:avLst/>
            </a:prstGeom>
          </p:spPr>
        </p:pic>
        <p:sp>
          <p:nvSpPr>
            <p:cNvPr id="96" name="Rectangle 95"/>
            <p:cNvSpPr/>
            <p:nvPr/>
          </p:nvSpPr>
          <p:spPr>
            <a:xfrm>
              <a:off x="1237565" y="3074911"/>
              <a:ext cx="571500" cy="540240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Rectangle 96"/>
          <p:cNvSpPr/>
          <p:nvPr/>
        </p:nvSpPr>
        <p:spPr>
          <a:xfrm>
            <a:off x="1568093" y="1641113"/>
            <a:ext cx="92724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/>
          <p:cNvGrpSpPr>
            <a:grpSpLocks noChangeAspect="1"/>
          </p:cNvGrpSpPr>
          <p:nvPr/>
        </p:nvGrpSpPr>
        <p:grpSpPr>
          <a:xfrm>
            <a:off x="1383474" y="1676400"/>
            <a:ext cx="1111862" cy="1097280"/>
            <a:chOff x="713954" y="4243563"/>
            <a:chExt cx="1389827" cy="1371600"/>
          </a:xfrm>
        </p:grpSpPr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3954" y="4243563"/>
              <a:ext cx="1389827" cy="1371600"/>
            </a:xfrm>
            <a:prstGeom prst="rect">
              <a:avLst/>
            </a:prstGeom>
          </p:spPr>
        </p:pic>
        <p:sp>
          <p:nvSpPr>
            <p:cNvPr id="100" name="Rectangle 99"/>
            <p:cNvSpPr/>
            <p:nvPr/>
          </p:nvSpPr>
          <p:spPr>
            <a:xfrm>
              <a:off x="1387181" y="4547685"/>
              <a:ext cx="422570" cy="540240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1556670" y="2662668"/>
            <a:ext cx="92582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/>
          <p:cNvGrpSpPr/>
          <p:nvPr/>
        </p:nvGrpSpPr>
        <p:grpSpPr>
          <a:xfrm>
            <a:off x="1388260" y="2683611"/>
            <a:ext cx="1111862" cy="1097280"/>
            <a:chOff x="658368" y="4207611"/>
            <a:chExt cx="1111862" cy="1097280"/>
          </a:xfrm>
        </p:grpSpPr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58368" y="4207611"/>
              <a:ext cx="1111862" cy="1097280"/>
            </a:xfrm>
            <a:prstGeom prst="rect">
              <a:avLst/>
            </a:prstGeom>
          </p:spPr>
        </p:pic>
        <p:sp>
          <p:nvSpPr>
            <p:cNvPr id="104" name="Rectangle 103"/>
            <p:cNvSpPr/>
            <p:nvPr/>
          </p:nvSpPr>
          <p:spPr>
            <a:xfrm>
              <a:off x="1199402" y="4460912"/>
              <a:ext cx="338056" cy="432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Rectangle 104"/>
          <p:cNvSpPr/>
          <p:nvPr/>
        </p:nvSpPr>
        <p:spPr>
          <a:xfrm>
            <a:off x="1540167" y="3671922"/>
            <a:ext cx="3030847" cy="56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1402524" y="609600"/>
            <a:ext cx="124060" cy="3242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Arrow Connector 106"/>
          <p:cNvCxnSpPr/>
          <p:nvPr/>
        </p:nvCxnSpPr>
        <p:spPr>
          <a:xfrm flipV="1">
            <a:off x="1592693" y="3741268"/>
            <a:ext cx="2435252" cy="316"/>
          </a:xfrm>
          <a:prstGeom prst="straightConnector1">
            <a:avLst/>
          </a:prstGeom>
          <a:ln w="12700" cap="flat">
            <a:solidFill>
              <a:schemeClr val="tx1"/>
            </a:solidFill>
            <a:round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 rot="16200000">
            <a:off x="1067244" y="696160"/>
            <a:ext cx="6320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TNF</a:t>
            </a:r>
            <a:endParaRPr lang="en-US" sz="1100" dirty="0">
              <a:latin typeface="Symbol" pitchFamily="18" charset="2"/>
              <a:cs typeface="Arial" pitchFamily="34" charset="0"/>
            </a:endParaRPr>
          </a:p>
        </p:txBody>
      </p:sp>
      <p:cxnSp>
        <p:nvCxnSpPr>
          <p:cNvPr id="109" name="Straight Arrow Connector 108"/>
          <p:cNvCxnSpPr/>
          <p:nvPr/>
        </p:nvCxnSpPr>
        <p:spPr>
          <a:xfrm flipV="1">
            <a:off x="1384647" y="1082702"/>
            <a:ext cx="1" cy="512064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 rot="16200000">
            <a:off x="1067244" y="1640221"/>
            <a:ext cx="6320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IL-1</a:t>
            </a:r>
            <a:r>
              <a:rPr lang="en-US" sz="1100" dirty="0" smtClean="0">
                <a:latin typeface="Symbol" pitchFamily="18" charset="2"/>
                <a:cs typeface="Arial" pitchFamily="34" charset="0"/>
              </a:rPr>
              <a:t>b</a:t>
            </a:r>
            <a:endParaRPr lang="en-US" sz="1100" dirty="0">
              <a:latin typeface="Symbol" pitchFamily="18" charset="2"/>
              <a:cs typeface="Arial" pitchFamily="34" charset="0"/>
            </a:endParaRPr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1383308" y="2101252"/>
            <a:ext cx="1" cy="510931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V="1">
            <a:off x="1383308" y="3094322"/>
            <a:ext cx="1" cy="510931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 rot="16200000">
            <a:off x="1070260" y="2673951"/>
            <a:ext cx="6320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IL-1</a:t>
            </a:r>
            <a:r>
              <a:rPr lang="en-US" sz="1100" dirty="0" smtClean="0">
                <a:latin typeface="Symbol" pitchFamily="18" charset="2"/>
                <a:cs typeface="Arial" pitchFamily="34" charset="0"/>
              </a:rPr>
              <a:t>a</a:t>
            </a:r>
            <a:endParaRPr lang="en-US" sz="11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4016020" y="3652601"/>
            <a:ext cx="7845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CD11b</a:t>
            </a:r>
            <a:endParaRPr lang="en-US" sz="1100" dirty="0">
              <a:latin typeface="Symbol" panose="05050102010706020507" pitchFamily="18" charset="2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7478" y="4191000"/>
            <a:ext cx="541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Representative Flow Cytometry plots for the detection of cytokine positive CD11b+ TAMs from WT and p38</a:t>
            </a:r>
            <a:r>
              <a:rPr lang="en-US" sz="1400" dirty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ΔH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mice as analyzed in Fig. 6C.</a:t>
            </a:r>
            <a:endParaRPr lang="en-US" sz="1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2908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50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SJCRH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SJCRH</dc:creator>
  <cp:lastModifiedBy>SJCRH</cp:lastModifiedBy>
  <cp:revision>2</cp:revision>
  <dcterms:created xsi:type="dcterms:W3CDTF">2015-04-17T19:39:03Z</dcterms:created>
  <dcterms:modified xsi:type="dcterms:W3CDTF">2015-04-17T20:00:10Z</dcterms:modified>
</cp:coreProperties>
</file>