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088" y="-80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2CA4E-B028-40AF-975D-374C3BA2DD28}" type="datetimeFigureOut">
              <a:rPr lang="en-US" smtClean="0"/>
              <a:pPr/>
              <a:t>05.04.15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EFDF7-F300-421B-840D-BCBACA84335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038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EFDF7-F300-421B-840D-BCBACA84335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3976794"/>
            <a:ext cx="8161020" cy="274404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31131-75E8-42E2-9897-039E1CCC97C0}" type="datetimeFigureOut">
              <a:rPr lang="en-US" smtClean="0"/>
              <a:pPr/>
              <a:t>05.04.15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6150C-CBC4-43C7-BD6C-75C4FCEFA5DE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31131-75E8-42E2-9897-039E1CCC97C0}" type="datetimeFigureOut">
              <a:rPr lang="en-US" smtClean="0"/>
              <a:pPr/>
              <a:t>05.04.15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6150C-CBC4-43C7-BD6C-75C4FCEFA5DE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9248" y="957158"/>
            <a:ext cx="2268616" cy="203877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397" y="957158"/>
            <a:ext cx="6645831" cy="203877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31131-75E8-42E2-9897-039E1CCC97C0}" type="datetimeFigureOut">
              <a:rPr lang="en-US" smtClean="0"/>
              <a:pPr/>
              <a:t>05.04.15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6150C-CBC4-43C7-BD6C-75C4FCEFA5DE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31131-75E8-42E2-9897-039E1CCC97C0}" type="datetimeFigureOut">
              <a:rPr lang="en-US" smtClean="0"/>
              <a:pPr/>
              <a:t>05.04.15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6150C-CBC4-43C7-BD6C-75C4FCEFA5DE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429" y="5425865"/>
            <a:ext cx="8161020" cy="280034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31131-75E8-42E2-9897-039E1CCC97C0}" type="datetimeFigureOut">
              <a:rPr lang="en-US" smtClean="0"/>
              <a:pPr/>
              <a:t>05.04.15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6150C-CBC4-43C7-BD6C-75C4FCEFA5DE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397" y="5576993"/>
            <a:ext cx="4457224" cy="1576789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0640" y="5576993"/>
            <a:ext cx="4457224" cy="1576789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31131-75E8-42E2-9897-039E1CCC97C0}" type="datetimeFigureOut">
              <a:rPr lang="en-US" smtClean="0"/>
              <a:pPr/>
              <a:t>05.04.15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6150C-CBC4-43C7-BD6C-75C4FCEFA5DE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2865544"/>
            <a:ext cx="4242197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" y="4059766"/>
            <a:ext cx="4242197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277" y="2865544"/>
            <a:ext cx="4243864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277" y="4059766"/>
            <a:ext cx="4243864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31131-75E8-42E2-9897-039E1CCC97C0}" type="datetimeFigureOut">
              <a:rPr lang="en-US" smtClean="0"/>
              <a:pPr/>
              <a:t>05.04.15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6150C-CBC4-43C7-BD6C-75C4FCEFA5DE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31131-75E8-42E2-9897-039E1CCC97C0}" type="datetimeFigureOut">
              <a:rPr lang="en-US" smtClean="0"/>
              <a:pPr/>
              <a:t>05.04.15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6150C-CBC4-43C7-BD6C-75C4FCEFA5DE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31131-75E8-42E2-9897-039E1CCC97C0}" type="datetimeFigureOut">
              <a:rPr lang="en-US" smtClean="0"/>
              <a:pPr/>
              <a:t>05.04.15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6150C-CBC4-43C7-BD6C-75C4FCEFA5DE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509693"/>
            <a:ext cx="3158729" cy="216916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3802" y="509694"/>
            <a:ext cx="5367338" cy="1092581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0060" y="2678854"/>
            <a:ext cx="3158729" cy="8756651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31131-75E8-42E2-9897-039E1CCC97C0}" type="datetimeFigureOut">
              <a:rPr lang="en-US" smtClean="0"/>
              <a:pPr/>
              <a:t>05.04.15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6150C-CBC4-43C7-BD6C-75C4FCEFA5DE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902" y="8961120"/>
            <a:ext cx="5760720" cy="105791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902" y="1143847"/>
            <a:ext cx="5760720" cy="768096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902" y="10019031"/>
            <a:ext cx="5760720" cy="1502409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31131-75E8-42E2-9897-039E1CCC97C0}" type="datetimeFigureOut">
              <a:rPr lang="en-US" smtClean="0"/>
              <a:pPr/>
              <a:t>05.04.15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6150C-CBC4-43C7-BD6C-75C4FCEFA5DE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2987041"/>
            <a:ext cx="8641080" cy="8448464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0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1131-75E8-42E2-9897-039E1CCC97C0}" type="datetimeFigureOut">
              <a:rPr lang="en-US" smtClean="0"/>
              <a:pPr/>
              <a:t>05.04.15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0410" y="11865187"/>
            <a:ext cx="30403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808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6150C-CBC4-43C7-BD6C-75C4FCEFA5DE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14055" t="35308" r="11279" b="41970"/>
          <a:stretch>
            <a:fillRect/>
          </a:stretch>
        </p:blipFill>
        <p:spPr bwMode="auto">
          <a:xfrm>
            <a:off x="2023239" y="3169060"/>
            <a:ext cx="5661127" cy="1575556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21481" t="64791" r="11821" b="10438"/>
          <a:stretch>
            <a:fillRect/>
          </a:stretch>
        </p:blipFill>
        <p:spPr bwMode="auto">
          <a:xfrm>
            <a:off x="2022279" y="954930"/>
            <a:ext cx="6617241" cy="1944216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cxnSp>
        <p:nvCxnSpPr>
          <p:cNvPr id="10" name="Straight Connector 9"/>
          <p:cNvCxnSpPr>
            <a:stCxn id="22" idx="0"/>
            <a:endCxn id="12" idx="4"/>
          </p:cNvCxnSpPr>
          <p:nvPr/>
        </p:nvCxnSpPr>
        <p:spPr>
          <a:xfrm flipH="1" flipV="1">
            <a:off x="5426677" y="658305"/>
            <a:ext cx="2225" cy="3276384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051297" y="216732"/>
            <a:ext cx="678088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Query     118 </a:t>
            </a:r>
            <a:r>
              <a:rPr lang="en-US" sz="600" dirty="0" smtClean="0">
                <a:latin typeface="Courier New" pitchFamily="49" charset="0"/>
                <a:cs typeface="Courier New" pitchFamily="49" charset="0"/>
              </a:rPr>
              <a:t>AAAAAGACATTTTTCTACACTCGTGTTTTACTTGGGCCAGCTTTAGCTCTTGCCAGGGCTCCAGCGGCGTGCTTGAACCTCAACTGCTTGCTTGTCTTACTACCAGTCTGTAGGAATCTG 237</a:t>
            </a: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             ||||||||||||||||||||||||||||||||||||||||||||||||||||||||| </a:t>
            </a:r>
            <a:r>
              <a:rPr lang="en-US" sz="600" dirty="0" smtClean="0">
                <a:latin typeface="Courier New" pitchFamily="49" charset="0"/>
                <a:cs typeface="Courier New" pitchFamily="49" charset="0"/>
              </a:rPr>
              <a:t>||||||||||||||||||||||||||||||||||||||||||||||||||||||||||||||</a:t>
            </a: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en-US" sz="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Sbjct</a:t>
            </a: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1398056 </a:t>
            </a:r>
            <a:r>
              <a:rPr lang="en-US" sz="600" dirty="0" smtClean="0">
                <a:latin typeface="Courier New" pitchFamily="49" charset="0"/>
                <a:cs typeface="Courier New" pitchFamily="49" charset="0"/>
              </a:rPr>
              <a:t>AAAAAGACATTTTTCTACACTCGTGTTTTACTTGGGCCAGCTTTAGCTCTTGCCAGG-CTCCAGCGGCGTGCTTGAACCTCAACTGCTTGCTTGTCTTACTACCAGTCTGTAGGAATCTG 1398174</a:t>
            </a:r>
            <a:br>
              <a:rPr lang="en-US" sz="600" dirty="0" smtClean="0">
                <a:latin typeface="Courier New" pitchFamily="49" charset="0"/>
                <a:cs typeface="Courier New" pitchFamily="49" charset="0"/>
              </a:rPr>
            </a:b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336677" y="478305"/>
            <a:ext cx="180000" cy="1800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625174" y="677354"/>
            <a:ext cx="2695884" cy="747724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229174" y="1425078"/>
            <a:ext cx="396000" cy="178856"/>
          </a:xfrm>
          <a:prstGeom prst="rect">
            <a:avLst/>
          </a:prstGeom>
          <a:noFill/>
          <a:ln w="127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3868430" y="1609204"/>
            <a:ext cx="144016" cy="252028"/>
          </a:xfrm>
          <a:prstGeom prst="downArrow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5604029" y="1926826"/>
            <a:ext cx="144016" cy="252028"/>
          </a:xfrm>
          <a:prstGeom prst="down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7036" y="48847"/>
            <a:ext cx="1680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Supplementary</a:t>
            </a:r>
          </a:p>
          <a:p>
            <a:r>
              <a:rPr lang="en-GB" sz="1800" dirty="0"/>
              <a:t>f</a:t>
            </a:r>
            <a:r>
              <a:rPr lang="en-GB" sz="1800" dirty="0" smtClean="0"/>
              <a:t>igure 1</a:t>
            </a:r>
            <a:endParaRPr lang="en-US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1680392" y="15833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A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1612024" y="503264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B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1475233" y="935312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C</a:t>
            </a:r>
            <a:endParaRPr lang="en-US" sz="2000" dirty="0"/>
          </a:p>
        </p:txBody>
      </p:sp>
      <p:sp>
        <p:nvSpPr>
          <p:cNvPr id="22" name="Oval 21"/>
          <p:cNvSpPr/>
          <p:nvPr/>
        </p:nvSpPr>
        <p:spPr>
          <a:xfrm>
            <a:off x="5248882" y="3934689"/>
            <a:ext cx="360040" cy="756064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5" cstate="print"/>
          <a:srcRect l="22053" t="46105" r="10421" b="22706"/>
          <a:stretch>
            <a:fillRect/>
          </a:stretch>
        </p:blipFill>
        <p:spPr bwMode="auto">
          <a:xfrm>
            <a:off x="1979289" y="5176664"/>
            <a:ext cx="6448575" cy="2981150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26" name="Rectangle 25"/>
          <p:cNvSpPr/>
          <p:nvPr/>
        </p:nvSpPr>
        <p:spPr>
          <a:xfrm>
            <a:off x="1864052" y="8428057"/>
            <a:ext cx="59766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009900"/>
                </a:solidFill>
                <a:latin typeface="Courier"/>
              </a:rPr>
              <a:t>...</a:t>
            </a:r>
            <a:r>
              <a:rPr lang="en-US" sz="1200" b="1" dirty="0" err="1" smtClean="0">
                <a:solidFill>
                  <a:srgbClr val="009900"/>
                </a:solidFill>
                <a:latin typeface="Courier"/>
              </a:rPr>
              <a:t>GGTCGTTTACCATGGAGATTGCC</a:t>
            </a:r>
            <a:r>
              <a:rPr lang="en-US" sz="1200" dirty="0" err="1" smtClean="0">
                <a:latin typeface="Courier"/>
              </a:rPr>
              <a:t>gt</a:t>
            </a:r>
            <a:r>
              <a:rPr lang="en-US" sz="1200" dirty="0" smtClean="0">
                <a:latin typeface="Courier"/>
              </a:rPr>
              <a:t>...  ...</a:t>
            </a:r>
            <a:r>
              <a:rPr lang="en-US" sz="1200" dirty="0" err="1" smtClean="0">
                <a:latin typeface="Courier"/>
              </a:rPr>
              <a:t>ag</a:t>
            </a:r>
            <a:r>
              <a:rPr lang="en-US" sz="1200" b="1" dirty="0" err="1" smtClean="0">
                <a:solidFill>
                  <a:srgbClr val="009900"/>
                </a:solidFill>
                <a:latin typeface="Courier"/>
              </a:rPr>
              <a:t>CAAAGAGATGAAATATTTTA</a:t>
            </a:r>
            <a:r>
              <a:rPr lang="en-US" sz="1200" b="1" dirty="0" smtClean="0">
                <a:solidFill>
                  <a:srgbClr val="009900"/>
                </a:solidFill>
                <a:latin typeface="Courier"/>
              </a:rPr>
              <a:t>...</a:t>
            </a:r>
            <a:endParaRPr lang="en-US" sz="1200" b="1" dirty="0">
              <a:solidFill>
                <a:srgbClr val="009900"/>
              </a:solidFill>
              <a:latin typeface="Courier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879301" y="8788097"/>
            <a:ext cx="59766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Courier" pitchFamily="49" charset="0"/>
              </a:rPr>
              <a:t>...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  <a:latin typeface="Courier" pitchFamily="49" charset="0"/>
              </a:rPr>
              <a:t>GGTCGTTTACC</a:t>
            </a:r>
            <a:r>
              <a:rPr lang="en-US" sz="1200" b="1" dirty="0" err="1" smtClean="0">
                <a:solidFill>
                  <a:schemeClr val="accent6">
                    <a:lumMod val="75000"/>
                  </a:schemeClr>
                </a:solidFill>
                <a:latin typeface="Courier" pitchFamily="49" charset="0"/>
              </a:rPr>
              <a:t>ATGGAGATTGCC</a:t>
            </a:r>
            <a:r>
              <a:rPr lang="en-US" sz="1200" dirty="0" err="1" smtClean="0">
                <a:latin typeface="Courier" pitchFamily="49" charset="0"/>
              </a:rPr>
              <a:t>gt</a:t>
            </a:r>
            <a:r>
              <a:rPr lang="en-US" sz="1200" dirty="0" smtClean="0">
                <a:latin typeface="Courier" pitchFamily="49" charset="0"/>
              </a:rPr>
              <a:t>...                    ...</a:t>
            </a:r>
            <a:r>
              <a:rPr lang="en-US" sz="1200" dirty="0" err="1" smtClean="0">
                <a:latin typeface="Courier" pitchFamily="49" charset="0"/>
              </a:rPr>
              <a:t>ag</a:t>
            </a:r>
            <a:r>
              <a:rPr lang="en-US" sz="1200" b="1" dirty="0" err="1" smtClean="0">
                <a:solidFill>
                  <a:schemeClr val="accent6">
                    <a:lumMod val="75000"/>
                  </a:schemeClr>
                </a:solidFill>
                <a:latin typeface="Courier" pitchFamily="49" charset="0"/>
              </a:rPr>
              <a:t>ATGAAATATTTTA</a:t>
            </a: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Courier" pitchFamily="49" charset="0"/>
              </a:rPr>
              <a:t>...</a:t>
            </a:r>
            <a:endParaRPr lang="en-US" sz="1200" b="1" dirty="0">
              <a:solidFill>
                <a:schemeClr val="accent6">
                  <a:lumMod val="75000"/>
                </a:schemeClr>
              </a:solidFill>
              <a:latin typeface="Courier" pitchFamily="49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943600" y="6867525"/>
            <a:ext cx="445742" cy="2283589"/>
            <a:chOff x="5985526" y="3140968"/>
            <a:chExt cx="639194" cy="2780385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6624720" y="3140968"/>
              <a:ext cx="0" cy="1728192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5985526" y="4869160"/>
              <a:ext cx="639194" cy="576064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985526" y="5445224"/>
              <a:ext cx="0" cy="476129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153395" y="6043615"/>
            <a:ext cx="1188000" cy="2833686"/>
            <a:chOff x="5985526" y="3140968"/>
            <a:chExt cx="639194" cy="2696087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6624720" y="3140968"/>
              <a:ext cx="0" cy="1728192"/>
            </a:xfrm>
            <a:prstGeom prst="line">
              <a:avLst/>
            </a:prstGeom>
            <a:ln w="9525">
              <a:solidFill>
                <a:srgbClr val="0099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5985526" y="4869160"/>
              <a:ext cx="639194" cy="576064"/>
            </a:xfrm>
            <a:prstGeom prst="line">
              <a:avLst/>
            </a:prstGeom>
            <a:ln w="9525">
              <a:solidFill>
                <a:srgbClr val="0099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985526" y="5445224"/>
              <a:ext cx="0" cy="391831"/>
            </a:xfrm>
            <a:prstGeom prst="line">
              <a:avLst/>
            </a:prstGeom>
            <a:ln w="9525">
              <a:solidFill>
                <a:srgbClr val="0099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3250272" y="6867525"/>
            <a:ext cx="342000" cy="2282544"/>
            <a:chOff x="5985526" y="3140968"/>
            <a:chExt cx="639194" cy="2779371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6624720" y="3140968"/>
              <a:ext cx="0" cy="1728192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5985526" y="4869160"/>
              <a:ext cx="639194" cy="576064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5985526" y="5445224"/>
              <a:ext cx="0" cy="475115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 flipH="1">
            <a:off x="3669322" y="6043615"/>
            <a:ext cx="864000" cy="3093489"/>
            <a:chOff x="5985526" y="3140968"/>
            <a:chExt cx="639194" cy="2952328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6624720" y="3140968"/>
              <a:ext cx="0" cy="1728192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5985526" y="4869160"/>
              <a:ext cx="639194" cy="344719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5985526" y="5213880"/>
              <a:ext cx="0" cy="879416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2" name="Picture 1"/>
          <p:cNvPicPr>
            <a:picLocks noChangeAspect="1" noChangeArrowheads="1"/>
          </p:cNvPicPr>
          <p:nvPr/>
        </p:nvPicPr>
        <p:blipFill>
          <a:blip r:embed="rId6" cstate="print"/>
          <a:srcRect l="22053" t="49490" r="8821" b="17965"/>
          <a:stretch>
            <a:fillRect/>
          </a:stretch>
        </p:blipFill>
        <p:spPr bwMode="auto">
          <a:xfrm>
            <a:off x="1979289" y="9482727"/>
            <a:ext cx="6601370" cy="3110761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cxnSp>
        <p:nvCxnSpPr>
          <p:cNvPr id="61" name="Straight Connector 60"/>
          <p:cNvCxnSpPr/>
          <p:nvPr/>
        </p:nvCxnSpPr>
        <p:spPr>
          <a:xfrm>
            <a:off x="2777058" y="677354"/>
            <a:ext cx="2462298" cy="747724"/>
          </a:xfrm>
          <a:prstGeom prst="line">
            <a:avLst/>
          </a:prstGeom>
          <a:ln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2777058" y="299777"/>
            <a:ext cx="5544000" cy="377577"/>
          </a:xfrm>
          <a:prstGeom prst="rect">
            <a:avLst/>
          </a:prstGeom>
          <a:noFill/>
          <a:ln w="127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Macintosh PowerPoint</Application>
  <PresentationFormat>A3-Papier (297x420 mm)</PresentationFormat>
  <Paragraphs>10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>Gurdon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Gilchrist</dc:creator>
  <cp:lastModifiedBy>Ute Rothbächer</cp:lastModifiedBy>
  <cp:revision>993</cp:revision>
  <dcterms:created xsi:type="dcterms:W3CDTF">2014-02-06T17:40:57Z</dcterms:created>
  <dcterms:modified xsi:type="dcterms:W3CDTF">2015-04-05T13:39:39Z</dcterms:modified>
</cp:coreProperties>
</file>