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238" autoAdjust="0"/>
    <p:restoredTop sz="99861" autoAdjust="0"/>
  </p:normalViewPr>
  <p:slideViewPr>
    <p:cSldViewPr snapToGrid="0" snapToObjects="1">
      <p:cViewPr>
        <p:scale>
          <a:sx n="100" d="100"/>
          <a:sy n="100" d="100"/>
        </p:scale>
        <p:origin x="-72" y="-72"/>
      </p:cViewPr>
      <p:guideLst>
        <p:guide orient="horz" pos="54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E1661-0E2A-5A4E-8372-56F43A40E6AE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2588F1-F3A2-9D40-B848-C8C54D5D02D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91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889946"/>
              </p:ext>
            </p:extLst>
          </p:nvPr>
        </p:nvGraphicFramePr>
        <p:xfrm>
          <a:off x="774699" y="609600"/>
          <a:ext cx="7654925" cy="5614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774"/>
                <a:gridCol w="978129"/>
                <a:gridCol w="907250"/>
                <a:gridCol w="1034832"/>
                <a:gridCol w="1119888"/>
                <a:gridCol w="1375052"/>
              </a:tblGrid>
              <a:tr h="412832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b="1" dirty="0" err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Patients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b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Age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b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(years)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b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BMI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b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(kg/m</a:t>
                      </a:r>
                      <a:r>
                        <a:rPr lang="de-DE" sz="600" b="1" baseline="300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2</a:t>
                      </a:r>
                      <a:r>
                        <a:rPr lang="de-DE" sz="600" b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)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b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Hb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b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(g/dl)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b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Platelets                           (x 10</a:t>
                      </a:r>
                      <a:r>
                        <a:rPr lang="de-DE" sz="600" b="1" baseline="300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6</a:t>
                      </a:r>
                      <a:r>
                        <a:rPr lang="de-DE" sz="600" b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/l)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b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Leukocytes                        (x 10</a:t>
                      </a:r>
                      <a:r>
                        <a:rPr lang="de-DE" sz="600" b="1" baseline="300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6</a:t>
                      </a:r>
                      <a:r>
                        <a:rPr lang="de-DE" sz="600" b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/l)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6471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Patients with active synovial sarcoma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(screening cohort) (n=5)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7960" algn="ctr">
                        <a:spcAft>
                          <a:spcPts val="1000"/>
                        </a:spcAft>
                      </a:pPr>
                      <a:r>
                        <a:rPr lang="en-US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marL="187960"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51.40 ± 4.895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22.03 ± 1.654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13.26 ± 0.9416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313.0 ± 87.90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8.184 ± 2.126</a:t>
                      </a:r>
                    </a:p>
                  </a:txBody>
                  <a:tcPr marL="68580" marR="68580" marT="0" marB="0"/>
                </a:tc>
              </a:tr>
              <a:tr h="214934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b="1" dirty="0" err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Healthy</a:t>
                      </a:r>
                      <a:r>
                        <a:rPr lang="de-DE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600" b="1" dirty="0" err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controls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 (n=5)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51.20 ± 4.893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23.62 ± 1.301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14.98 ± 0.5490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174.0 ± 15.53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5.468 ± 0.4835</a:t>
                      </a:r>
                    </a:p>
                  </a:txBody>
                  <a:tcPr marL="68580" marR="68580" marT="0" marB="0"/>
                </a:tc>
              </a:tr>
              <a:tr h="349810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Patients with synovial sarcoma in remission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(n=10)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44.70 ± 4.339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25.79 ± 1.474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14.31 ± 0.4668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i="1">
                          <a:solidFill>
                            <a:srgbClr val="24406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231.9 ± 23.23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6.421 ± 0.5413</a:t>
                      </a:r>
                    </a:p>
                  </a:txBody>
                  <a:tcPr marL="68580" marR="68580" marT="0" marB="0"/>
                </a:tc>
              </a:tr>
              <a:tr h="342573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Patients with active </a:t>
                      </a:r>
                      <a:r>
                        <a:rPr lang="en-US" sz="600" b="1" dirty="0" err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leiomyosarcoma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 (n=5)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60.00 ± 3.688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25.80 ± 1.376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12.82 ± 0.6367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217.8 ± 11.32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6.630 ± 0.7497</a:t>
                      </a:r>
                    </a:p>
                  </a:txBody>
                  <a:tcPr marL="68580" marR="68580" marT="0" marB="0"/>
                </a:tc>
              </a:tr>
              <a:tr h="322636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Patients with active MPNST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(n=3)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43.00 ± 8.544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22.66 ± 3.171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13.00 ± 1.229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348.7 ± 58.32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8.163 ± 0.9924</a:t>
                      </a:r>
                    </a:p>
                  </a:txBody>
                  <a:tcPr marL="68580" marR="68580" marT="0" marB="0"/>
                </a:tc>
              </a:tr>
              <a:tr h="315399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Patients with active Ewing Sarcoma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(n=3)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35.33 ± 10.48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26.02 ± 1.416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11.63 ± 0.6064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194.7 ± 58.81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5.410 ± 0.1249</a:t>
                      </a:r>
                    </a:p>
                  </a:txBody>
                  <a:tcPr marL="68580" marR="68580" marT="0" marB="0"/>
                </a:tc>
              </a:tr>
              <a:tr h="333562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Patients with active </a:t>
                      </a:r>
                      <a:r>
                        <a:rPr lang="en-US" sz="600" b="1" dirty="0" err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liposarcoma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(n=6)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67.17 ± 6.560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24.35 ± 1.508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12.33 ± 0.7614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311.2 ± 43.82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8.520 ± 1.460</a:t>
                      </a:r>
                    </a:p>
                  </a:txBody>
                  <a:tcPr marL="68580" marR="68580" marT="0" marB="0"/>
                </a:tc>
              </a:tr>
              <a:tr h="572463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p-value of patients with active synovial sarcoma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 (screening cohort) vs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healthy controls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0.9777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0.4719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0.1532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0.1580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0.2481</a:t>
                      </a:r>
                    </a:p>
                  </a:txBody>
                  <a:tcPr marL="68580" marR="68580" marT="0" marB="0"/>
                </a:tc>
              </a:tr>
              <a:tr h="499193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p-value of patients with active synovial sarcoma 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(screening cohort) vs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patients with active </a:t>
                      </a:r>
                      <a:r>
                        <a:rPr lang="en-US" sz="600" b="1" dirty="0" err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leiomyosarcoma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0.1981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0.1179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0.7088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0.3140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0.5101</a:t>
                      </a:r>
                    </a:p>
                  </a:txBody>
                  <a:tcPr marL="68580" marR="68580" marT="0" marB="0"/>
                </a:tc>
              </a:tr>
              <a:tr h="469900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p-value of patients with active synovial sarcoma 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(screening cohort) vs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patients with active MPNST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0.3881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0.8550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0.8717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0.7845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0.9946</a:t>
                      </a:r>
                    </a:p>
                  </a:txBody>
                  <a:tcPr marL="68580" marR="68580" marT="0" marB="0"/>
                </a:tc>
              </a:tr>
              <a:tr h="469900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p-value of patients with active synovial sarcoma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 (screening cohort) vs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patients with active Ewing Sarcoma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0.1613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0.1528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0.2676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0.3797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0.3658</a:t>
                      </a:r>
                    </a:p>
                  </a:txBody>
                  <a:tcPr marL="68580" marR="68580" marT="0" marB="0"/>
                </a:tc>
              </a:tr>
              <a:tr h="495300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p-value of patients with active synovial sarcoma 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(screening cohort) vs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 b="1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patients with active </a:t>
                      </a:r>
                      <a:r>
                        <a:rPr lang="en-US" sz="600" b="1" dirty="0" err="1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liposarcoma</a:t>
                      </a:r>
                      <a:endParaRPr lang="de-DE" sz="600" dirty="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  <a:endParaRPr lang="de-DE" sz="600">
                        <a:effectLst/>
                        <a:latin typeface="Arial" panose="020B0604020202020204" pitchFamily="34" charset="0"/>
                        <a:ea typeface="Cambria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0.0963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0.3257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0.4584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0.9847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600" dirty="0">
                          <a:effectLst/>
                          <a:latin typeface="Arial" panose="020B0604020202020204" pitchFamily="34" charset="0"/>
                          <a:ea typeface="Cambria"/>
                          <a:cs typeface="Arial" panose="020B0604020202020204" pitchFamily="34" charset="0"/>
                        </a:rPr>
                        <a:t>0.8964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Application>Microsoft Office PowerPoint</Application>
  <PresentationFormat>Bildschirmpräsentation (4:3)</PresentationFormat>
  <Paragraphs>185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>private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Alba Fricke</dc:creator>
  <cp:lastModifiedBy>144888</cp:lastModifiedBy>
  <cp:revision>34</cp:revision>
  <dcterms:created xsi:type="dcterms:W3CDTF">2015-05-24T10:05:58Z</dcterms:created>
  <dcterms:modified xsi:type="dcterms:W3CDTF">2015-06-28T20:06:54Z</dcterms:modified>
</cp:coreProperties>
</file>