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238" autoAdjust="0"/>
    <p:restoredTop sz="99861" autoAdjust="0"/>
  </p:normalViewPr>
  <p:slideViewPr>
    <p:cSldViewPr snapToGrid="0" snapToObjects="1">
      <p:cViewPr>
        <p:scale>
          <a:sx n="100" d="100"/>
          <a:sy n="100" d="100"/>
        </p:scale>
        <p:origin x="-72" y="-66"/>
      </p:cViewPr>
      <p:guideLst>
        <p:guide orient="horz" pos="54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DE1661-0E2A-5A4E-8372-56F43A40E6AE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2588F1-F3A2-9D40-B848-C8C54D5D02D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3917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E59C9-1983-F747-90F3-E1A76D024CD7}" type="datetimeFigureOut">
              <a:rPr lang="de-DE" smtClean="0"/>
              <a:pPr/>
              <a:t>28.06.2015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A8308-A7FC-A549-86A7-873A76C0CA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3545317"/>
              </p:ext>
            </p:extLst>
          </p:nvPr>
        </p:nvGraphicFramePr>
        <p:xfrm>
          <a:off x="857251" y="863600"/>
          <a:ext cx="7734299" cy="3185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3932"/>
                <a:gridCol w="929976"/>
                <a:gridCol w="1022974"/>
                <a:gridCol w="1007474"/>
                <a:gridCol w="1115971"/>
                <a:gridCol w="1053972"/>
              </a:tblGrid>
              <a:tr h="341204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800" b="1" dirty="0" err="1">
                          <a:effectLst/>
                          <a:latin typeface="Arial"/>
                          <a:ea typeface="Cambria"/>
                          <a:cs typeface="Times New Roman"/>
                        </a:rPr>
                        <a:t>Patients</a:t>
                      </a:r>
                      <a:endParaRPr lang="de-DE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Age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(years)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BMI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(kg/m</a:t>
                      </a:r>
                      <a:r>
                        <a:rPr lang="de-DE" sz="800" b="1" baseline="30000">
                          <a:effectLst/>
                          <a:latin typeface="Arial"/>
                          <a:ea typeface="Cambria"/>
                          <a:cs typeface="Times New Roman"/>
                        </a:rPr>
                        <a:t>2</a:t>
                      </a:r>
                      <a:r>
                        <a:rPr lang="de-DE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)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Hb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(g/dl)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Platelets                           (x 10</a:t>
                      </a:r>
                      <a:r>
                        <a:rPr lang="de-DE" sz="800" b="1" baseline="30000">
                          <a:effectLst/>
                          <a:latin typeface="Arial"/>
                          <a:ea typeface="Cambria"/>
                          <a:cs typeface="Times New Roman"/>
                        </a:rPr>
                        <a:t>6</a:t>
                      </a:r>
                      <a:r>
                        <a:rPr lang="de-DE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/l)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Leukocytes                        (x 10</a:t>
                      </a:r>
                      <a:r>
                        <a:rPr lang="de-DE" sz="800" b="1" baseline="30000">
                          <a:effectLst/>
                          <a:latin typeface="Arial"/>
                          <a:ea typeface="Cambria"/>
                          <a:cs typeface="Times New Roman"/>
                        </a:rPr>
                        <a:t>6</a:t>
                      </a:r>
                      <a:r>
                        <a:rPr lang="de-DE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/l)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6053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Patients with active synovial sarcoma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Individual Cohort (IC)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(n=3)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47.67 ± 9.207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24.83 ± 0.8324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13.17 ± 0.7839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178.7 ± 61.89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5.680 ± 0.8932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6212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Healthy controls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(n=5)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51.20 ± 4.893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23.62 ± 1.301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14.98 ± 0.5490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174.0 ± 15.53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5.468 ± 0.4835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6212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Patients with synovial sarcoma in remission (n=10)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44.70 ± 4.339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25.79 ± 1.474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14.31 ± 0.4668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231.9 ± 23.23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6.421 ± 0.5413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8022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p-value of patients with active synovial sarcoma (IC)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vs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healthy controls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0.7191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0.5339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0.0989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0.9283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0.8249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820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p-value of patients with active synovial sarcoma  (IC)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vs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Cambria"/>
                          <a:cs typeface="Times New Roman"/>
                        </a:rPr>
                        <a:t>patients with synovial sarcoma in remission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0.7561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0.7394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0.2578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>
                          <a:effectLst/>
                          <a:latin typeface="Arial"/>
                          <a:ea typeface="Cambria"/>
                          <a:cs typeface="Times New Roman"/>
                        </a:rPr>
                        <a:t>0.3376</a:t>
                      </a:r>
                      <a:endParaRPr lang="de-DE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 dirty="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 dirty="0">
                          <a:effectLst/>
                          <a:latin typeface="Arial"/>
                          <a:ea typeface="Cambria"/>
                          <a:cs typeface="Times New Roman"/>
                        </a:rPr>
                        <a:t> </a:t>
                      </a:r>
                      <a:endParaRPr lang="de-DE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de-DE" sz="700" dirty="0">
                          <a:effectLst/>
                          <a:latin typeface="Arial"/>
                          <a:ea typeface="Cambria"/>
                          <a:cs typeface="Times New Roman"/>
                        </a:rPr>
                        <a:t>0.5174</a:t>
                      </a:r>
                      <a:endParaRPr lang="de-DE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</Words>
  <Application>Microsoft Office PowerPoint</Application>
  <PresentationFormat>Bildschirmpräsentation (4:3)</PresentationFormat>
  <Paragraphs>81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Company>private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Alba Fricke</dc:creator>
  <cp:lastModifiedBy>144888</cp:lastModifiedBy>
  <cp:revision>34</cp:revision>
  <dcterms:created xsi:type="dcterms:W3CDTF">2015-05-24T10:05:58Z</dcterms:created>
  <dcterms:modified xsi:type="dcterms:W3CDTF">2015-06-28T20:05:50Z</dcterms:modified>
</cp:coreProperties>
</file>