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238" autoAdjust="0"/>
    <p:restoredTop sz="99861" autoAdjust="0"/>
  </p:normalViewPr>
  <p:slideViewPr>
    <p:cSldViewPr snapToGrid="0" snapToObjects="1">
      <p:cViewPr>
        <p:scale>
          <a:sx n="100" d="100"/>
          <a:sy n="100" d="100"/>
        </p:scale>
        <p:origin x="-60" y="654"/>
      </p:cViewPr>
      <p:guideLst>
        <p:guide orient="horz" pos="5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E1661-0E2A-5A4E-8372-56F43A40E6AE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588F1-F3A2-9D40-B848-C8C54D5D02D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91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216001"/>
              </p:ext>
            </p:extLst>
          </p:nvPr>
        </p:nvGraphicFramePr>
        <p:xfrm>
          <a:off x="1524000" y="1171574"/>
          <a:ext cx="6095999" cy="5467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8678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Sarcoma Subtype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M</a:t>
                      </a:r>
                      <a:r>
                        <a:rPr lang="de-DE" sz="500" b="1" baseline="-25000">
                          <a:effectLst/>
                          <a:latin typeface="Arial"/>
                          <a:ea typeface="Cambria"/>
                          <a:cs typeface="Times New Roman"/>
                        </a:rPr>
                        <a:t>0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M</a:t>
                      </a:r>
                      <a:r>
                        <a:rPr lang="de-DE" sz="500" b="1" baseline="-25000">
                          <a:effectLst/>
                          <a:latin typeface="Arial"/>
                          <a:ea typeface="Cambria"/>
                          <a:cs typeface="Times New Roman"/>
                        </a:rPr>
                        <a:t>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Current Chemotherapy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Current Radiotherapy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Anticoagulation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Fusion gene type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07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(screening cohort) 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71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(screening cohort) 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6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(screening cohort)  3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No tumor tissue available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195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(screening cohort)  4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79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(screening cohort) 5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5651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(independent Cohort )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117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(Independent Cohort) 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6845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synovial sarcoma (Independent Cohort) 3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SS18-SSX1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776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leiomyosarcoma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8954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</a:t>
                      </a: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leiomyosarcoma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2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82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</a:t>
                      </a: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leiomyosarcoma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3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627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</a:t>
                      </a:r>
                      <a:r>
                        <a:rPr lang="de-DE" sz="5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leiomyosarcoma</a:t>
                      </a:r>
                      <a:r>
                        <a:rPr lang="de-DE" sz="500" b="1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 4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627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leiomyosarcoma 5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82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MPNST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8954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MPNST 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8954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MPNST 3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75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Ewing Sarcoma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75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Ewing Sarcoma 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019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Ewing Sarcoma 3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085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1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019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2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189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3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019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4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085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5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085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Active liposarcoma 6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X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5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5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Bildschirmpräsentation (4:3)</PresentationFormat>
  <Paragraphs>182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Alba Fricke</dc:creator>
  <cp:lastModifiedBy>144888</cp:lastModifiedBy>
  <cp:revision>35</cp:revision>
  <dcterms:created xsi:type="dcterms:W3CDTF">2015-05-24T10:05:58Z</dcterms:created>
  <dcterms:modified xsi:type="dcterms:W3CDTF">2015-06-28T20:11:03Z</dcterms:modified>
</cp:coreProperties>
</file>