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65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>
    <p:restoredLeft sz="3608" autoAdjust="0"/>
    <p:restoredTop sz="99923" autoAdjust="0"/>
  </p:normalViewPr>
  <p:slideViewPr>
    <p:cSldViewPr snapToGrid="0" snapToObjects="1" showGuides="1">
      <p:cViewPr>
        <p:scale>
          <a:sx n="134" d="100"/>
          <a:sy n="134" d="100"/>
        </p:scale>
        <p:origin x="-6992" y="-1184"/>
      </p:cViewPr>
      <p:guideLst>
        <p:guide orient="horz" pos="3465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ADFB-6A1F-8A4E-A613-2237BB3536DE}" type="datetimeFigureOut">
              <a:rPr lang="en-US" smtClean="0"/>
              <a:t>6/19/15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64BD-5D3F-B243-82DC-68FA134CA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53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ADFB-6A1F-8A4E-A613-2237BB3536DE}" type="datetimeFigureOut">
              <a:rPr lang="en-US" smtClean="0"/>
              <a:t>6/19/15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64BD-5D3F-B243-82DC-68FA134CA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457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ADFB-6A1F-8A4E-A613-2237BB3536DE}" type="datetimeFigureOut">
              <a:rPr lang="en-US" smtClean="0"/>
              <a:t>6/19/15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64BD-5D3F-B243-82DC-68FA134CA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66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ADFB-6A1F-8A4E-A613-2237BB3536DE}" type="datetimeFigureOut">
              <a:rPr lang="en-US" smtClean="0"/>
              <a:t>6/19/15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64BD-5D3F-B243-82DC-68FA134CA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18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ADFB-6A1F-8A4E-A613-2237BB3536DE}" type="datetimeFigureOut">
              <a:rPr lang="en-US" smtClean="0"/>
              <a:t>6/19/15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64BD-5D3F-B243-82DC-68FA134CA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06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ADFB-6A1F-8A4E-A613-2237BB3536DE}" type="datetimeFigureOut">
              <a:rPr lang="en-US" smtClean="0"/>
              <a:t>6/19/15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64BD-5D3F-B243-82DC-68FA134CA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50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ADFB-6A1F-8A4E-A613-2237BB3536DE}" type="datetimeFigureOut">
              <a:rPr lang="en-US" smtClean="0"/>
              <a:t>6/19/15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64BD-5D3F-B243-82DC-68FA134CA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0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ADFB-6A1F-8A4E-A613-2237BB3536DE}" type="datetimeFigureOut">
              <a:rPr lang="en-US" smtClean="0"/>
              <a:t>6/19/15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64BD-5D3F-B243-82DC-68FA134CA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42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ADFB-6A1F-8A4E-A613-2237BB3536DE}" type="datetimeFigureOut">
              <a:rPr lang="en-US" smtClean="0"/>
              <a:t>6/19/15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64BD-5D3F-B243-82DC-68FA134CA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0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ADFB-6A1F-8A4E-A613-2237BB3536DE}" type="datetimeFigureOut">
              <a:rPr lang="en-US" smtClean="0"/>
              <a:t>6/19/15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64BD-5D3F-B243-82DC-68FA134CA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88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DADFB-6A1F-8A4E-A613-2237BB3536DE}" type="datetimeFigureOut">
              <a:rPr lang="en-US" smtClean="0"/>
              <a:t>6/19/15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64BD-5D3F-B243-82DC-68FA134CA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98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DADFB-6A1F-8A4E-A613-2237BB3536DE}" type="datetimeFigureOut">
              <a:rPr lang="en-US" smtClean="0"/>
              <a:t>6/19/15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464BD-5D3F-B243-82DC-68FA134CA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4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ounded Rectangle 132"/>
          <p:cNvSpPr/>
          <p:nvPr/>
        </p:nvSpPr>
        <p:spPr>
          <a:xfrm>
            <a:off x="817643" y="6089767"/>
            <a:ext cx="2743200" cy="27381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ounded Rectangle 131"/>
          <p:cNvSpPr/>
          <p:nvPr/>
        </p:nvSpPr>
        <p:spPr>
          <a:xfrm>
            <a:off x="817643" y="3098917"/>
            <a:ext cx="2743200" cy="27381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ounded Rectangle 130"/>
          <p:cNvSpPr/>
          <p:nvPr/>
        </p:nvSpPr>
        <p:spPr>
          <a:xfrm>
            <a:off x="817643" y="184267"/>
            <a:ext cx="2743200" cy="27381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8" name="Group 127"/>
          <p:cNvGrpSpPr/>
          <p:nvPr/>
        </p:nvGrpSpPr>
        <p:grpSpPr>
          <a:xfrm>
            <a:off x="995401" y="361411"/>
            <a:ext cx="2453654" cy="2394547"/>
            <a:chOff x="995401" y="266161"/>
            <a:chExt cx="2453654" cy="2394547"/>
          </a:xfrm>
        </p:grpSpPr>
        <p:sp>
          <p:nvSpPr>
            <p:cNvPr id="103" name="TextBox 102"/>
            <p:cNvSpPr txBox="1"/>
            <p:nvPr/>
          </p:nvSpPr>
          <p:spPr>
            <a:xfrm>
              <a:off x="1033730" y="648829"/>
              <a:ext cx="226042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High chico/IRS activity</a:t>
              </a:r>
              <a:endParaRPr lang="en-US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1846662" y="1659962"/>
              <a:ext cx="6995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FOXO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2532462" y="1659962"/>
              <a:ext cx="7312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4e-BP</a:t>
              </a:r>
              <a:endParaRPr lang="en-US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243422" y="1659962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??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995401" y="2291376"/>
              <a:ext cx="24536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NO </a:t>
              </a:r>
              <a:r>
                <a:rPr lang="en-US" dirty="0" smtClean="0">
                  <a:solidFill>
                    <a:srgbClr val="FFFF00"/>
                  </a:solidFill>
                </a:rPr>
                <a:t>Longevity Assurance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grpSp>
          <p:nvGrpSpPr>
            <p:cNvPr id="115" name="Group 114"/>
            <p:cNvGrpSpPr/>
            <p:nvPr/>
          </p:nvGrpSpPr>
          <p:grpSpPr>
            <a:xfrm rot="5400000">
              <a:off x="1218877" y="1194239"/>
              <a:ext cx="457200" cy="274320"/>
              <a:chOff x="5937717" y="1314511"/>
              <a:chExt cx="319148" cy="166572"/>
            </a:xfrm>
            <a:solidFill>
              <a:srgbClr val="FFFFFF"/>
            </a:solidFill>
          </p:grpSpPr>
          <p:sp>
            <p:nvSpPr>
              <p:cNvPr id="116" name="Rectangle 115"/>
              <p:cNvSpPr/>
              <p:nvPr/>
            </p:nvSpPr>
            <p:spPr>
              <a:xfrm>
                <a:off x="5937717" y="1379693"/>
                <a:ext cx="267364" cy="51784"/>
              </a:xfrm>
              <a:prstGeom prst="rect">
                <a:avLst/>
              </a:prstGeom>
              <a:grpFill/>
              <a:ln w="3175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17" name="Rectangle 116"/>
              <p:cNvSpPr/>
              <p:nvPr/>
            </p:nvSpPr>
            <p:spPr>
              <a:xfrm rot="5400000">
                <a:off x="6147687" y="1371905"/>
                <a:ext cx="166572" cy="51784"/>
              </a:xfrm>
              <a:prstGeom prst="rect">
                <a:avLst/>
              </a:prstGeom>
              <a:grpFill/>
              <a:ln w="3175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18" name="Group 117"/>
            <p:cNvGrpSpPr/>
            <p:nvPr/>
          </p:nvGrpSpPr>
          <p:grpSpPr>
            <a:xfrm rot="5400000">
              <a:off x="1942777" y="1194239"/>
              <a:ext cx="457200" cy="274320"/>
              <a:chOff x="5937717" y="1314511"/>
              <a:chExt cx="319148" cy="166572"/>
            </a:xfrm>
            <a:solidFill>
              <a:srgbClr val="FFFFFF"/>
            </a:solidFill>
          </p:grpSpPr>
          <p:sp>
            <p:nvSpPr>
              <p:cNvPr id="119" name="Rectangle 118"/>
              <p:cNvSpPr/>
              <p:nvPr/>
            </p:nvSpPr>
            <p:spPr>
              <a:xfrm>
                <a:off x="5937717" y="1379693"/>
                <a:ext cx="267364" cy="51784"/>
              </a:xfrm>
              <a:prstGeom prst="rect">
                <a:avLst/>
              </a:prstGeom>
              <a:grpFill/>
              <a:ln w="3175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0" name="Rectangle 119"/>
              <p:cNvSpPr/>
              <p:nvPr/>
            </p:nvSpPr>
            <p:spPr>
              <a:xfrm rot="5400000">
                <a:off x="6147687" y="1371905"/>
                <a:ext cx="166572" cy="51784"/>
              </a:xfrm>
              <a:prstGeom prst="rect">
                <a:avLst/>
              </a:prstGeom>
              <a:grpFill/>
              <a:ln w="3175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 rot="5400000">
              <a:off x="2609527" y="1194239"/>
              <a:ext cx="457200" cy="274320"/>
              <a:chOff x="5937717" y="1314511"/>
              <a:chExt cx="319148" cy="166572"/>
            </a:xfrm>
            <a:solidFill>
              <a:srgbClr val="FFFFFF"/>
            </a:solidFill>
          </p:grpSpPr>
          <p:sp>
            <p:nvSpPr>
              <p:cNvPr id="122" name="Rectangle 121"/>
              <p:cNvSpPr/>
              <p:nvPr/>
            </p:nvSpPr>
            <p:spPr>
              <a:xfrm>
                <a:off x="5937717" y="1379693"/>
                <a:ext cx="267364" cy="51784"/>
              </a:xfrm>
              <a:prstGeom prst="rect">
                <a:avLst/>
              </a:prstGeom>
              <a:grpFill/>
              <a:ln w="3175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3" name="Rectangle 122"/>
              <p:cNvSpPr/>
              <p:nvPr/>
            </p:nvSpPr>
            <p:spPr>
              <a:xfrm rot="5400000">
                <a:off x="6147687" y="1371905"/>
                <a:ext cx="166572" cy="51784"/>
              </a:xfrm>
              <a:prstGeom prst="rect">
                <a:avLst/>
              </a:prstGeom>
              <a:grpFill/>
              <a:ln w="3175" cmpd="sng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125" name="TextBox 124"/>
            <p:cNvSpPr txBox="1"/>
            <p:nvPr/>
          </p:nvSpPr>
          <p:spPr>
            <a:xfrm>
              <a:off x="1363531" y="266161"/>
              <a:ext cx="1360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(A</a:t>
              </a:r>
              <a:r>
                <a:rPr lang="en-US" dirty="0" smtClean="0"/>
                <a:t>) </a:t>
              </a:r>
              <a:r>
                <a:rPr lang="en-US" dirty="0" smtClean="0"/>
                <a:t>Wildtype</a:t>
              </a:r>
              <a:endParaRPr lang="en-US" dirty="0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905394" y="3275670"/>
            <a:ext cx="2552174" cy="2507232"/>
            <a:chOff x="905394" y="3161370"/>
            <a:chExt cx="2552174" cy="2507232"/>
          </a:xfrm>
        </p:grpSpPr>
        <p:sp>
          <p:nvSpPr>
            <p:cNvPr id="79" name="TextBox 78"/>
            <p:cNvSpPr txBox="1"/>
            <p:nvPr/>
          </p:nvSpPr>
          <p:spPr>
            <a:xfrm>
              <a:off x="905394" y="3487279"/>
              <a:ext cx="255217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Median chico/IRS activity</a:t>
              </a:r>
              <a:endParaRPr lang="en-US" dirty="0"/>
            </a:p>
          </p:txBody>
        </p:sp>
        <p:sp>
          <p:nvSpPr>
            <p:cNvPr id="82" name="Down Arrow 81"/>
            <p:cNvSpPr/>
            <p:nvPr/>
          </p:nvSpPr>
          <p:spPr>
            <a:xfrm>
              <a:off x="2699678" y="3937327"/>
              <a:ext cx="365760" cy="548640"/>
            </a:xfrm>
            <a:prstGeom prst="downArrow">
              <a:avLst>
                <a:gd name="adj1" fmla="val 23389"/>
                <a:gd name="adj2" fmla="val 50000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Down Arrow 83"/>
            <p:cNvSpPr/>
            <p:nvPr/>
          </p:nvSpPr>
          <p:spPr>
            <a:xfrm>
              <a:off x="1232828" y="3937327"/>
              <a:ext cx="365760" cy="548640"/>
            </a:xfrm>
            <a:prstGeom prst="downArrow">
              <a:avLst>
                <a:gd name="adj1" fmla="val 23389"/>
                <a:gd name="adj2" fmla="val 50000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Down Arrow 84"/>
            <p:cNvSpPr/>
            <p:nvPr/>
          </p:nvSpPr>
          <p:spPr>
            <a:xfrm>
              <a:off x="1994828" y="3937327"/>
              <a:ext cx="365760" cy="548640"/>
            </a:xfrm>
            <a:prstGeom prst="downArrow">
              <a:avLst>
                <a:gd name="adj1" fmla="val 23389"/>
                <a:gd name="adj2" fmla="val 50000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846662" y="4517462"/>
              <a:ext cx="6995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FOXO</a:t>
              </a: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532462" y="4517462"/>
              <a:ext cx="7312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4e-BP</a:t>
              </a:r>
              <a:endParaRPr lang="en-US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243422" y="4517462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??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89" name="Left Brace 88"/>
            <p:cNvSpPr/>
            <p:nvPr/>
          </p:nvSpPr>
          <p:spPr>
            <a:xfrm rot="16200000">
              <a:off x="1990455" y="4196662"/>
              <a:ext cx="356748" cy="1717024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165298" y="5299270"/>
              <a:ext cx="20996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Longevity Assurance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908207" y="3161370"/>
              <a:ext cx="24154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(B</a:t>
              </a:r>
              <a:r>
                <a:rPr lang="en-US" dirty="0" smtClean="0"/>
                <a:t>)</a:t>
              </a:r>
              <a:r>
                <a:rPr lang="en-US" i="1" dirty="0" smtClean="0"/>
                <a:t> </a:t>
              </a:r>
              <a:r>
                <a:rPr lang="en-US" i="1" dirty="0" smtClean="0"/>
                <a:t>chico</a:t>
              </a:r>
              <a:r>
                <a:rPr lang="en-US" dirty="0" smtClean="0"/>
                <a:t> heterozygotes</a:t>
              </a:r>
              <a:endParaRPr lang="en-US" dirty="0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989095" y="6225167"/>
            <a:ext cx="2351926" cy="2094481"/>
            <a:chOff x="950995" y="6225167"/>
            <a:chExt cx="2351926" cy="2094481"/>
          </a:xfrm>
        </p:grpSpPr>
        <p:sp>
          <p:nvSpPr>
            <p:cNvPr id="93" name="TextBox 92"/>
            <p:cNvSpPr txBox="1"/>
            <p:nvPr/>
          </p:nvSpPr>
          <p:spPr>
            <a:xfrm>
              <a:off x="1076844" y="6592429"/>
              <a:ext cx="221624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Low chico/IRS activity</a:t>
              </a:r>
              <a:endParaRPr lang="en-US" dirty="0"/>
            </a:p>
          </p:txBody>
        </p:sp>
        <p:sp>
          <p:nvSpPr>
            <p:cNvPr id="95" name="Down Arrow 94"/>
            <p:cNvSpPr/>
            <p:nvPr/>
          </p:nvSpPr>
          <p:spPr>
            <a:xfrm>
              <a:off x="1156628" y="7023427"/>
              <a:ext cx="548640" cy="548640"/>
            </a:xfrm>
            <a:prstGeom prst="downArrow">
              <a:avLst>
                <a:gd name="adj1" fmla="val 23389"/>
                <a:gd name="adj2" fmla="val 50000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Down Arrow 95"/>
            <p:cNvSpPr/>
            <p:nvPr/>
          </p:nvSpPr>
          <p:spPr>
            <a:xfrm>
              <a:off x="1861478" y="7023427"/>
              <a:ext cx="548640" cy="548640"/>
            </a:xfrm>
            <a:prstGeom prst="downArrow">
              <a:avLst>
                <a:gd name="adj1" fmla="val 23389"/>
                <a:gd name="adj2" fmla="val 50000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846662" y="7603562"/>
              <a:ext cx="6995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FOXO</a:t>
              </a: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532462" y="7603562"/>
              <a:ext cx="7312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4e-BP</a:t>
              </a:r>
              <a:endParaRPr lang="en-US" dirty="0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243422" y="7603562"/>
              <a:ext cx="399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??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00" name="Left Brace 99"/>
            <p:cNvSpPr/>
            <p:nvPr/>
          </p:nvSpPr>
          <p:spPr>
            <a:xfrm rot="16200000">
              <a:off x="1680583" y="7592634"/>
              <a:ext cx="356748" cy="1097280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950995" y="6225167"/>
              <a:ext cx="2351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(C)</a:t>
              </a:r>
              <a:r>
                <a:rPr lang="en-US" i="1" dirty="0" smtClean="0"/>
                <a:t> </a:t>
              </a:r>
              <a:r>
                <a:rPr lang="en-US" i="1" dirty="0" smtClean="0"/>
                <a:t>chico</a:t>
              </a:r>
              <a:r>
                <a:rPr lang="en-US" dirty="0" smtClean="0"/>
                <a:t> homozygotes</a:t>
              </a:r>
              <a:endParaRPr lang="en-US" dirty="0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2037010" y="7202735"/>
            <a:ext cx="291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51378" y="8340614"/>
            <a:ext cx="2099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Longevity Assurance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510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55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Brown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Tatar</dc:creator>
  <cp:lastModifiedBy>Marc Tatar</cp:lastModifiedBy>
  <cp:revision>15</cp:revision>
  <cp:lastPrinted>2015-06-18T21:32:13Z</cp:lastPrinted>
  <dcterms:created xsi:type="dcterms:W3CDTF">2015-06-18T20:20:28Z</dcterms:created>
  <dcterms:modified xsi:type="dcterms:W3CDTF">2015-06-19T15:32:20Z</dcterms:modified>
</cp:coreProperties>
</file>