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20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59BAA9-4FE7-44A5-874C-3B87E7711A8C}" type="datetimeFigureOut">
              <a:rPr lang="zh-CN" altLang="en-US" smtClean="0"/>
              <a:pPr/>
              <a:t>2014/12/31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0C1105-7E65-4553-A0AC-7C417510865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7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dirty="0" smtClean="0"/>
          </a:p>
        </p:txBody>
      </p:sp>
      <p:sp>
        <p:nvSpPr>
          <p:cNvPr id="6246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B9A27AB-4AA8-4A81-B533-5EA61F28623D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33BF6-0151-46AE-8B66-C9B529D79381}" type="datetimeFigureOut">
              <a:rPr lang="zh-CN" altLang="en-US" smtClean="0"/>
              <a:pPr/>
              <a:t>2014/12/31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EFF58-F749-443B-9F0D-9C22149421F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33BF6-0151-46AE-8B66-C9B529D79381}" type="datetimeFigureOut">
              <a:rPr lang="zh-CN" altLang="en-US" smtClean="0"/>
              <a:pPr/>
              <a:t>2014/12/31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EFF58-F749-443B-9F0D-9C22149421F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33BF6-0151-46AE-8B66-C9B529D79381}" type="datetimeFigureOut">
              <a:rPr lang="zh-CN" altLang="en-US" smtClean="0"/>
              <a:pPr/>
              <a:t>2014/12/31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EFF58-F749-443B-9F0D-9C22149421F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33BF6-0151-46AE-8B66-C9B529D79381}" type="datetimeFigureOut">
              <a:rPr lang="zh-CN" altLang="en-US" smtClean="0"/>
              <a:pPr/>
              <a:t>2014/12/31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EFF58-F749-443B-9F0D-9C22149421F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33BF6-0151-46AE-8B66-C9B529D79381}" type="datetimeFigureOut">
              <a:rPr lang="zh-CN" altLang="en-US" smtClean="0"/>
              <a:pPr/>
              <a:t>2014/12/31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EFF58-F749-443B-9F0D-9C22149421F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33BF6-0151-46AE-8B66-C9B529D79381}" type="datetimeFigureOut">
              <a:rPr lang="zh-CN" altLang="en-US" smtClean="0"/>
              <a:pPr/>
              <a:t>2014/12/31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EFF58-F749-443B-9F0D-9C22149421F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33BF6-0151-46AE-8B66-C9B529D79381}" type="datetimeFigureOut">
              <a:rPr lang="zh-CN" altLang="en-US" smtClean="0"/>
              <a:pPr/>
              <a:t>2014/12/31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EFF58-F749-443B-9F0D-9C22149421F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33BF6-0151-46AE-8B66-C9B529D79381}" type="datetimeFigureOut">
              <a:rPr lang="zh-CN" altLang="en-US" smtClean="0"/>
              <a:pPr/>
              <a:t>2014/12/31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EFF58-F749-443B-9F0D-9C22149421F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33BF6-0151-46AE-8B66-C9B529D79381}" type="datetimeFigureOut">
              <a:rPr lang="zh-CN" altLang="en-US" smtClean="0"/>
              <a:pPr/>
              <a:t>2014/12/31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EFF58-F749-443B-9F0D-9C22149421F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33BF6-0151-46AE-8B66-C9B529D79381}" type="datetimeFigureOut">
              <a:rPr lang="zh-CN" altLang="en-US" smtClean="0"/>
              <a:pPr/>
              <a:t>2014/12/31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EFF58-F749-443B-9F0D-9C22149421F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33BF6-0151-46AE-8B66-C9B529D79381}" type="datetimeFigureOut">
              <a:rPr lang="zh-CN" altLang="en-US" smtClean="0"/>
              <a:pPr/>
              <a:t>2014/12/31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EFF58-F749-443B-9F0D-9C22149421F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033BF6-0151-46AE-8B66-C9B529D79381}" type="datetimeFigureOut">
              <a:rPr lang="zh-CN" altLang="en-US" smtClean="0"/>
              <a:pPr/>
              <a:t>2014/12/31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1EFF58-F749-443B-9F0D-9C22149421F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71480"/>
            <a:ext cx="8845550" cy="523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1</Words>
  <Application>Microsoft Office PowerPoint</Application>
  <PresentationFormat>全屏显示(4:3)</PresentationFormat>
  <Paragraphs>1</Paragraphs>
  <Slides>1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幻灯片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Windows 用户</dc:creator>
  <cp:lastModifiedBy>Windows 用户</cp:lastModifiedBy>
  <cp:revision>5</cp:revision>
  <dcterms:created xsi:type="dcterms:W3CDTF">2014-12-30T05:56:28Z</dcterms:created>
  <dcterms:modified xsi:type="dcterms:W3CDTF">2014-12-31T08:59:33Z</dcterms:modified>
</cp:coreProperties>
</file>