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8" d="100"/>
          <a:sy n="108" d="100"/>
        </p:scale>
        <p:origin x="288" y="2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86FB97A-5865-4F6E-A82B-3FFB2538E517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9842118-935B-4CCE-992F-A2E77156C75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19328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57938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09798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45297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95650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8442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50845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1043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26203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32855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7061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48135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F38D9-9EDA-4774-B4E0-1D051865C499}" type="datetimeFigureOut">
              <a:rPr lang="he-IL" smtClean="0"/>
              <a:t>י"א/כסלו/תשע"ה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E19D9-79A5-471E-9F57-E88ECC52EE35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10174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62"/>
          <a:stretch>
            <a:fillRect/>
          </a:stretch>
        </p:blipFill>
        <p:spPr bwMode="auto">
          <a:xfrm>
            <a:off x="1259632" y="980728"/>
            <a:ext cx="5970588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02" b="26523"/>
          <a:stretch>
            <a:fillRect/>
          </a:stretch>
        </p:blipFill>
        <p:spPr bwMode="auto">
          <a:xfrm>
            <a:off x="1268270" y="2924944"/>
            <a:ext cx="2814637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 flipH="1">
            <a:off x="4266038" y="2988777"/>
            <a:ext cx="27010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dirty="0" smtClean="0"/>
              <a:t>C</a:t>
            </a:r>
            <a:endParaRPr lang="he-IL" sz="1400" b="1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1527013" y="888975"/>
            <a:ext cx="2701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dirty="0"/>
              <a:t>A</a:t>
            </a:r>
            <a:endParaRPr lang="he-IL" sz="1400" b="1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1527013" y="2988777"/>
            <a:ext cx="2701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dirty="0"/>
              <a:t>B</a:t>
            </a:r>
            <a:endParaRPr lang="he-IL" sz="1400" b="1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4266038" y="3514104"/>
            <a:ext cx="27010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sz="1400" b="1" dirty="0"/>
              <a:t>D</a:t>
            </a:r>
            <a:endParaRPr lang="he-IL" sz="1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01976"/>
            <a:ext cx="2849802" cy="14112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970" y="2853425"/>
            <a:ext cx="2267586" cy="950400"/>
          </a:xfrm>
          <a:prstGeom prst="rect">
            <a:avLst/>
          </a:prstGeom>
        </p:spPr>
      </p:pic>
      <p:sp>
        <p:nvSpPr>
          <p:cNvPr id="13" name="TextBox 1"/>
          <p:cNvSpPr txBox="1"/>
          <p:nvPr/>
        </p:nvSpPr>
        <p:spPr>
          <a:xfrm>
            <a:off x="6863139" y="6167045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u="sng" dirty="0" smtClean="0"/>
              <a:t>Fig. </a:t>
            </a:r>
            <a:r>
              <a:rPr lang="en-US" u="sng" dirty="0" smtClean="0"/>
              <a:t>1S</a:t>
            </a:r>
            <a:endParaRPr lang="en-US" u="sng" dirty="0" smtClean="0"/>
          </a:p>
          <a:p>
            <a:r>
              <a:rPr lang="en-US" dirty="0" err="1" smtClean="0"/>
              <a:t>Kovalchuk</a:t>
            </a:r>
            <a:r>
              <a:rPr lang="en-US" dirty="0" smtClean="0"/>
              <a:t> et. al</a:t>
            </a:r>
          </a:p>
        </p:txBody>
      </p:sp>
    </p:spTree>
    <p:extLst>
      <p:ext uri="{BB962C8B-B14F-4D97-AF65-F5344CB8AC3E}">
        <p14:creationId xmlns:p14="http://schemas.microsoft.com/office/powerpoint/2010/main" val="134347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Israel Vladovsky</dc:creator>
  <cp:lastModifiedBy>Israel Vladovsky</cp:lastModifiedBy>
  <cp:revision>10</cp:revision>
  <dcterms:created xsi:type="dcterms:W3CDTF">2014-12-01T13:19:27Z</dcterms:created>
  <dcterms:modified xsi:type="dcterms:W3CDTF">2014-12-03T08:50:32Z</dcterms:modified>
</cp:coreProperties>
</file>