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021513" cy="133223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2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87" autoAdjust="0"/>
  </p:normalViewPr>
  <p:slideViewPr>
    <p:cSldViewPr snapToGrid="0">
      <p:cViewPr>
        <p:scale>
          <a:sx n="98" d="100"/>
          <a:sy n="98" d="100"/>
        </p:scale>
        <p:origin x="1670" y="-4200"/>
      </p:cViewPr>
      <p:guideLst>
        <p:guide orient="horz" pos="4196"/>
        <p:guide pos="22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est02\Q_Vest02_incomple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21-Helo\Val2\Q-Helo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6-GT07_Alomy010160\Val2\Q-GT07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6-GT07_Alomy010160\Val2\Q-GT07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8_GT06_Alomy011081\VAL2\Q-GT06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8_GT06_Alomy011081\VAL2\Q-GT06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5_GT03_Alomy025188\VAL2\Q_GT03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5_GT03_Alomy025188\VAL2\Q_GT03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ZZ_S\RT-S\VAL2\Q-RT-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ZZ_S\RT-S\VAL2\Q-RT-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2_CYP%20inconnu_Alomy043265\VAL2\Q_CYP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est02\Q_Vest02_incomplet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2_CYP%20inconnu_Alomy043265\VAL2\Q_CYPi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4-DP01\Q-DP01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4-DP01\Q-DP0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7_GT05_Alomy013820\VAL2\Q-GT05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7_GT05_Alomy013820\VAL2\Q-GT05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9_Perox2_Alomy061728\Val\Q_PEROX02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\ACCase\Q-ACCase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\ACCase\Q-ACCase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ox01\Q-Vox0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ox01\Q-Vox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BD01\VAL2\Q_BD01_val2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kin03\Q-Kin03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kin03\Q-Kin03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kin01\Q-Kin01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kin01\Q-Kin01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p&#233;rox01\Q-P&#233;rox01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Vp&#233;rox01\Q-P&#233;rox01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ST%20L%20Cummins\Q-GST-L_VAL2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ST%20L%20Cummins\Q-GST-L_VAL2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\ALS\Q-ALS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\ALS\Q-AL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BD01\VAL2\Q_BD01_val2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1_CYP71A1_Alomy011735\VAL\Q_CYP71A1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1_CYP71A1_Alomy011735\VAL\Q_CYP71A1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9_Perox2_Alomy061728\Val\Q_PEROX0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CYP71B1\Q_CYP71B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g&#232;nes-candidats%20CELIO\CYP71B1\Q_CYP71B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ZZ_S\PeroxS\val2\Q-P&#233;rox-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ZZ_S\PeroxS\val2\Q-P&#233;rox-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21-Helo\Val2\Q-Hel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0.119669599</c:v>
                </c:pt>
                <c:pt idx="1">
                  <c:v>0.88573124700000005</c:v>
                </c:pt>
                <c:pt idx="2">
                  <c:v>1.1615286229999999</c:v>
                </c:pt>
                <c:pt idx="3">
                  <c:v>2.2493646410000001</c:v>
                </c:pt>
                <c:pt idx="4">
                  <c:v>0.53516960999999996</c:v>
                </c:pt>
                <c:pt idx="5">
                  <c:v>0.579773384</c:v>
                </c:pt>
                <c:pt idx="6">
                  <c:v>7.6241644999999997E-2</c:v>
                </c:pt>
                <c:pt idx="7">
                  <c:v>1.2331116099999999</c:v>
                </c:pt>
                <c:pt idx="8">
                  <c:v>0.29297961</c:v>
                </c:pt>
                <c:pt idx="9">
                  <c:v>0.59021015099999996</c:v>
                </c:pt>
                <c:pt idx="10">
                  <c:v>0.56186424300000004</c:v>
                </c:pt>
                <c:pt idx="11">
                  <c:v>0.89050075699999998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42890368"/>
        <c:axId val="142890928"/>
      </c:barChart>
      <c:catAx>
        <c:axId val="142890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90928"/>
        <c:crosses val="autoZero"/>
        <c:auto val="1"/>
        <c:lblAlgn val="ctr"/>
        <c:lblOffset val="100"/>
        <c:noMultiLvlLbl val="0"/>
      </c:catAx>
      <c:valAx>
        <c:axId val="14289092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90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464131944444444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984217171717171"/>
          <c:w val="0.73046875"/>
          <c:h val="0.7801818181818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18.010000000000002</c:v>
                </c:pt>
                <c:pt idx="1">
                  <c:v>31.94</c:v>
                </c:pt>
                <c:pt idx="2">
                  <c:v>23.36</c:v>
                </c:pt>
                <c:pt idx="3">
                  <c:v>25.85</c:v>
                </c:pt>
                <c:pt idx="4">
                  <c:v>5.0999999999999996</c:v>
                </c:pt>
                <c:pt idx="5">
                  <c:v>4.5199999999999996</c:v>
                </c:pt>
                <c:pt idx="6">
                  <c:v>5.01</c:v>
                </c:pt>
                <c:pt idx="7">
                  <c:v>5.48</c:v>
                </c:pt>
                <c:pt idx="8">
                  <c:v>3.63</c:v>
                </c:pt>
                <c:pt idx="9">
                  <c:v>1.03</c:v>
                </c:pt>
                <c:pt idx="10">
                  <c:v>0.38</c:v>
                </c:pt>
                <c:pt idx="11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95334176"/>
        <c:axId val="95334736"/>
      </c:barChart>
      <c:catAx>
        <c:axId val="95334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95334736"/>
        <c:crosses val="autoZero"/>
        <c:auto val="1"/>
        <c:lblAlgn val="ctr"/>
        <c:lblOffset val="100"/>
        <c:noMultiLvlLbl val="0"/>
      </c:catAx>
      <c:valAx>
        <c:axId val="9533473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953341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8687239583333335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0.71013080151384667</c:v>
                </c:pt>
                <c:pt idx="1">
                  <c:v>2.622892819983297</c:v>
                </c:pt>
                <c:pt idx="2">
                  <c:v>3.1455623022802874</c:v>
                </c:pt>
                <c:pt idx="3">
                  <c:v>5.8823981031892361</c:v>
                </c:pt>
                <c:pt idx="4">
                  <c:v>2.031985637787872</c:v>
                </c:pt>
                <c:pt idx="5">
                  <c:v>9.6014830102161906</c:v>
                </c:pt>
                <c:pt idx="6">
                  <c:v>0.49028218032661752</c:v>
                </c:pt>
                <c:pt idx="7">
                  <c:v>3.6988855265202756</c:v>
                </c:pt>
                <c:pt idx="8">
                  <c:v>0.78147552084689142</c:v>
                </c:pt>
                <c:pt idx="9">
                  <c:v>2.1094240804764586</c:v>
                </c:pt>
                <c:pt idx="10">
                  <c:v>2.8049004977054017</c:v>
                </c:pt>
                <c:pt idx="11">
                  <c:v>5.7673329966745071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3838592"/>
        <c:axId val="143839152"/>
      </c:barChart>
      <c:catAx>
        <c:axId val="143838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839152"/>
        <c:crosses val="autoZero"/>
        <c:auto val="1"/>
        <c:lblAlgn val="ctr"/>
        <c:lblOffset val="100"/>
        <c:noMultiLvlLbl val="0"/>
      </c:catAx>
      <c:valAx>
        <c:axId val="14383915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8385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7.97</c:v>
                </c:pt>
                <c:pt idx="1">
                  <c:v>11.09</c:v>
                </c:pt>
                <c:pt idx="2">
                  <c:v>11.42</c:v>
                </c:pt>
                <c:pt idx="3">
                  <c:v>24.82</c:v>
                </c:pt>
                <c:pt idx="4">
                  <c:v>10.5</c:v>
                </c:pt>
                <c:pt idx="5">
                  <c:v>34.85</c:v>
                </c:pt>
                <c:pt idx="6">
                  <c:v>3.76</c:v>
                </c:pt>
                <c:pt idx="7">
                  <c:v>7.88</c:v>
                </c:pt>
                <c:pt idx="8">
                  <c:v>2.13</c:v>
                </c:pt>
                <c:pt idx="9">
                  <c:v>4.0599999999999996</c:v>
                </c:pt>
                <c:pt idx="10">
                  <c:v>3.56</c:v>
                </c:pt>
                <c:pt idx="11">
                  <c:v>12.32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3840832"/>
        <c:axId val="143841392"/>
      </c:barChart>
      <c:catAx>
        <c:axId val="143840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841392"/>
        <c:crosses val="autoZero"/>
        <c:auto val="1"/>
        <c:lblAlgn val="ctr"/>
        <c:lblOffset val="100"/>
        <c:noMultiLvlLbl val="0"/>
      </c:catAx>
      <c:valAx>
        <c:axId val="143841392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840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379947916666667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1064393939393938"/>
          <c:w val="0.71659288194444459"/>
          <c:h val="0.7954154040404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0.50121424639800949</c:v>
                </c:pt>
                <c:pt idx="1">
                  <c:v>0.54231097151572139</c:v>
                </c:pt>
                <c:pt idx="2">
                  <c:v>0.31553725291429668</c:v>
                </c:pt>
                <c:pt idx="3">
                  <c:v>3.9374683708938023</c:v>
                </c:pt>
                <c:pt idx="4">
                  <c:v>0.34538978674926946</c:v>
                </c:pt>
                <c:pt idx="5">
                  <c:v>2.5216765479285637</c:v>
                </c:pt>
                <c:pt idx="6">
                  <c:v>7.2021911310341524E-2</c:v>
                </c:pt>
                <c:pt idx="7">
                  <c:v>0.12250776981661733</c:v>
                </c:pt>
                <c:pt idx="8">
                  <c:v>3.1457343038371229E-2</c:v>
                </c:pt>
                <c:pt idx="9">
                  <c:v>0.7792626159663798</c:v>
                </c:pt>
                <c:pt idx="10">
                  <c:v>3.9732877018706862E-2</c:v>
                </c:pt>
                <c:pt idx="11">
                  <c:v>0.22190900039225592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3843632"/>
        <c:axId val="143844192"/>
      </c:barChart>
      <c:catAx>
        <c:axId val="143843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844192"/>
        <c:crosses val="autoZero"/>
        <c:auto val="1"/>
        <c:lblAlgn val="ctr"/>
        <c:lblOffset val="100"/>
        <c:noMultiLvlLbl val="0"/>
      </c:catAx>
      <c:valAx>
        <c:axId val="14384419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843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5743749999999999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1064393939393939"/>
          <c:w val="0.7302777777777778"/>
          <c:h val="0.7954154040404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4.4400000000000004</c:v>
                </c:pt>
                <c:pt idx="1">
                  <c:v>2.41</c:v>
                </c:pt>
                <c:pt idx="2">
                  <c:v>2.29</c:v>
                </c:pt>
                <c:pt idx="3">
                  <c:v>9.77</c:v>
                </c:pt>
                <c:pt idx="4">
                  <c:v>1.33</c:v>
                </c:pt>
                <c:pt idx="5">
                  <c:v>4.78</c:v>
                </c:pt>
                <c:pt idx="6">
                  <c:v>0.75</c:v>
                </c:pt>
                <c:pt idx="7">
                  <c:v>0.32</c:v>
                </c:pt>
                <c:pt idx="8">
                  <c:v>0.23</c:v>
                </c:pt>
                <c:pt idx="9">
                  <c:v>1.76</c:v>
                </c:pt>
                <c:pt idx="10">
                  <c:v>0.38</c:v>
                </c:pt>
                <c:pt idx="11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4071760"/>
        <c:axId val="144072320"/>
      </c:barChart>
      <c:catAx>
        <c:axId val="144071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4072320"/>
        <c:crosses val="autoZero"/>
        <c:auto val="1"/>
        <c:lblAlgn val="ctr"/>
        <c:lblOffset val="100"/>
        <c:noMultiLvlLbl val="0"/>
      </c:catAx>
      <c:valAx>
        <c:axId val="14407232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40717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195312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3041145833333332"/>
          <c:h val="0.82828787878787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0.64653675723792925</c:v>
                </c:pt>
                <c:pt idx="1">
                  <c:v>2.8683325130233808</c:v>
                </c:pt>
                <c:pt idx="2">
                  <c:v>1.7633981358899484</c:v>
                </c:pt>
                <c:pt idx="3">
                  <c:v>5.6587060023795699</c:v>
                </c:pt>
                <c:pt idx="4">
                  <c:v>7.1683625858789171</c:v>
                </c:pt>
                <c:pt idx="5">
                  <c:v>16.555462234843404</c:v>
                </c:pt>
                <c:pt idx="6">
                  <c:v>6.1726923361091889E-2</c:v>
                </c:pt>
                <c:pt idx="7">
                  <c:v>1.791349048835543</c:v>
                </c:pt>
                <c:pt idx="8">
                  <c:v>0.70871170196788247</c:v>
                </c:pt>
                <c:pt idx="9">
                  <c:v>2.8495246683890731</c:v>
                </c:pt>
                <c:pt idx="10">
                  <c:v>2.6562944522425291</c:v>
                </c:pt>
                <c:pt idx="11">
                  <c:v>3.4098239991685531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4074560"/>
        <c:axId val="144075120"/>
      </c:barChart>
      <c:catAx>
        <c:axId val="144074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4075120"/>
        <c:crosses val="autoZero"/>
        <c:auto val="1"/>
        <c:lblAlgn val="ctr"/>
        <c:lblOffset val="100"/>
        <c:noMultiLvlLbl val="0"/>
      </c:catAx>
      <c:valAx>
        <c:axId val="14407512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4074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4641319444444446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4993055555555557"/>
          <c:w val="0.72907204861111108"/>
          <c:h val="0.75612878787878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5.93</c:v>
                </c:pt>
                <c:pt idx="1">
                  <c:v>14.1</c:v>
                </c:pt>
                <c:pt idx="2">
                  <c:v>3.91</c:v>
                </c:pt>
                <c:pt idx="3">
                  <c:v>11.59</c:v>
                </c:pt>
                <c:pt idx="4">
                  <c:v>33.07</c:v>
                </c:pt>
                <c:pt idx="5">
                  <c:v>30.89</c:v>
                </c:pt>
                <c:pt idx="6">
                  <c:v>0.44</c:v>
                </c:pt>
                <c:pt idx="7">
                  <c:v>4.82</c:v>
                </c:pt>
                <c:pt idx="8">
                  <c:v>4.04</c:v>
                </c:pt>
                <c:pt idx="9">
                  <c:v>8.41</c:v>
                </c:pt>
                <c:pt idx="10">
                  <c:v>5.76</c:v>
                </c:pt>
                <c:pt idx="11">
                  <c:v>11.98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44077360"/>
        <c:axId val="144077920"/>
      </c:barChart>
      <c:catAx>
        <c:axId val="144077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4077920"/>
        <c:crosses val="autoZero"/>
        <c:auto val="1"/>
        <c:lblAlgn val="ctr"/>
        <c:lblOffset val="100"/>
        <c:noMultiLvlLbl val="0"/>
      </c:catAx>
      <c:valAx>
        <c:axId val="14407792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40773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7815149083859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7.9807450735858067E-4</c:v>
                </c:pt>
                <c:pt idx="1">
                  <c:v>2.9767877836348917E-4</c:v>
                </c:pt>
                <c:pt idx="2">
                  <c:v>5.8206005058115315E-5</c:v>
                </c:pt>
                <c:pt idx="3">
                  <c:v>3.577221368608162E-3</c:v>
                </c:pt>
                <c:pt idx="4">
                  <c:v>1.0762582045138905E-3</c:v>
                </c:pt>
                <c:pt idx="5">
                  <c:v>1.7847054328380644E-4</c:v>
                </c:pt>
                <c:pt idx="6">
                  <c:v>1.7442995873692475</c:v>
                </c:pt>
                <c:pt idx="7">
                  <c:v>3.5588727465742398</c:v>
                </c:pt>
                <c:pt idx="8">
                  <c:v>2.0481959618887342</c:v>
                </c:pt>
                <c:pt idx="9">
                  <c:v>5.833642618364439</c:v>
                </c:pt>
                <c:pt idx="10">
                  <c:v>5.2062022487269433</c:v>
                </c:pt>
                <c:pt idx="11">
                  <c:v>2.3269963772375681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44377504"/>
        <c:axId val="144378064"/>
      </c:barChart>
      <c:catAx>
        <c:axId val="144377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4378064"/>
        <c:crosses val="autoZero"/>
        <c:auto val="1"/>
        <c:lblAlgn val="ctr"/>
        <c:lblOffset val="100"/>
        <c:noMultiLvlLbl val="0"/>
      </c:catAx>
      <c:valAx>
        <c:axId val="1443780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4377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797217149696192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0.01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2.71</c:v>
                </c:pt>
                <c:pt idx="7">
                  <c:v>1.94</c:v>
                </c:pt>
                <c:pt idx="8">
                  <c:v>1.95</c:v>
                </c:pt>
                <c:pt idx="9">
                  <c:v>2.35</c:v>
                </c:pt>
                <c:pt idx="10">
                  <c:v>2</c:v>
                </c:pt>
                <c:pt idx="11">
                  <c:v>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44380304"/>
        <c:axId val="144380864"/>
      </c:barChart>
      <c:catAx>
        <c:axId val="144380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4380864"/>
        <c:crosses val="autoZero"/>
        <c:auto val="1"/>
        <c:lblAlgn val="ctr"/>
        <c:lblOffset val="100"/>
        <c:noMultiLvlLbl val="0"/>
      </c:catAx>
      <c:valAx>
        <c:axId val="14438086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43803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502491582491582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067760942760944"/>
          <c:y val="0.11064393939393939"/>
          <c:w val="0.7398745791245791"/>
          <c:h val="0.772858585858585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0.77993761865975719</c:v>
                </c:pt>
                <c:pt idx="1">
                  <c:v>3.5798677759178332</c:v>
                </c:pt>
                <c:pt idx="2">
                  <c:v>2.7989677844237346</c:v>
                </c:pt>
                <c:pt idx="3">
                  <c:v>4.7044049329652493</c:v>
                </c:pt>
                <c:pt idx="4">
                  <c:v>4.3450940417860737</c:v>
                </c:pt>
                <c:pt idx="5">
                  <c:v>6.6118604333969211</c:v>
                </c:pt>
                <c:pt idx="6">
                  <c:v>6.7257987203652716E-3</c:v>
                </c:pt>
                <c:pt idx="7">
                  <c:v>0.21879860735495948</c:v>
                </c:pt>
                <c:pt idx="8">
                  <c:v>9.1922881129832726E-2</c:v>
                </c:pt>
                <c:pt idx="9">
                  <c:v>0.15645480076077237</c:v>
                </c:pt>
                <c:pt idx="10">
                  <c:v>0.3180189176822778</c:v>
                </c:pt>
                <c:pt idx="11">
                  <c:v>8.7932874749191495E-2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axId val="144383104"/>
        <c:axId val="178577584"/>
      </c:barChart>
      <c:catAx>
        <c:axId val="144383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78577584"/>
        <c:crosses val="autoZero"/>
        <c:auto val="1"/>
        <c:lblAlgn val="ctr"/>
        <c:lblOffset val="100"/>
        <c:noMultiLvlLbl val="0"/>
      </c:catAx>
      <c:valAx>
        <c:axId val="1785775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443831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3.18</c:v>
                </c:pt>
                <c:pt idx="1">
                  <c:v>4.3</c:v>
                </c:pt>
                <c:pt idx="2">
                  <c:v>3.71</c:v>
                </c:pt>
                <c:pt idx="3">
                  <c:v>13.14</c:v>
                </c:pt>
                <c:pt idx="4">
                  <c:v>3.62</c:v>
                </c:pt>
                <c:pt idx="5">
                  <c:v>2.2599999999999998</c:v>
                </c:pt>
                <c:pt idx="6">
                  <c:v>0.13</c:v>
                </c:pt>
                <c:pt idx="7">
                  <c:v>3.16</c:v>
                </c:pt>
                <c:pt idx="8">
                  <c:v>1.1200000000000001</c:v>
                </c:pt>
                <c:pt idx="9">
                  <c:v>0.74</c:v>
                </c:pt>
                <c:pt idx="10">
                  <c:v>1.26</c:v>
                </c:pt>
                <c:pt idx="11">
                  <c:v>3.53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42893168"/>
        <c:axId val="142893728"/>
      </c:barChart>
      <c:catAx>
        <c:axId val="142893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93728"/>
        <c:crosses val="autoZero"/>
        <c:auto val="1"/>
        <c:lblAlgn val="ctr"/>
        <c:lblOffset val="100"/>
        <c:noMultiLvlLbl val="0"/>
      </c:catAx>
      <c:valAx>
        <c:axId val="14289372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93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5743749999999999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1064393939393939"/>
          <c:w val="0.72869878472222227"/>
          <c:h val="0.763344696969696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11.27</c:v>
                </c:pt>
                <c:pt idx="1">
                  <c:v>11.28</c:v>
                </c:pt>
                <c:pt idx="2">
                  <c:v>15.76</c:v>
                </c:pt>
                <c:pt idx="3">
                  <c:v>19.16</c:v>
                </c:pt>
                <c:pt idx="4">
                  <c:v>22.42</c:v>
                </c:pt>
                <c:pt idx="5">
                  <c:v>22</c:v>
                </c:pt>
                <c:pt idx="6">
                  <c:v>0.28000000000000003</c:v>
                </c:pt>
                <c:pt idx="7">
                  <c:v>1.24</c:v>
                </c:pt>
                <c:pt idx="8">
                  <c:v>0.38</c:v>
                </c:pt>
                <c:pt idx="9">
                  <c:v>0.63</c:v>
                </c:pt>
                <c:pt idx="10">
                  <c:v>2.58</c:v>
                </c:pt>
                <c:pt idx="11">
                  <c:v>1.33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8579824"/>
        <c:axId val="178580384"/>
      </c:barChart>
      <c:catAx>
        <c:axId val="17857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580384"/>
        <c:crosses val="autoZero"/>
        <c:auto val="1"/>
        <c:lblAlgn val="ctr"/>
        <c:lblOffset val="100"/>
        <c:noMultiLvlLbl val="0"/>
      </c:catAx>
      <c:valAx>
        <c:axId val="17858038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5798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1876536458333333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3389520202020203"/>
          <c:w val="0.71946614583333335"/>
          <c:h val="0.772164141414141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1.6944972233486546</c:v>
                </c:pt>
                <c:pt idx="1">
                  <c:v>3.3864355346546007</c:v>
                </c:pt>
                <c:pt idx="2">
                  <c:v>4.7468700532240584</c:v>
                </c:pt>
                <c:pt idx="3">
                  <c:v>3.8807211126902721</c:v>
                </c:pt>
                <c:pt idx="4">
                  <c:v>3.7457587437309101</c:v>
                </c:pt>
                <c:pt idx="5">
                  <c:v>3.2100342262256345</c:v>
                </c:pt>
                <c:pt idx="6">
                  <c:v>0.39557318105856076</c:v>
                </c:pt>
                <c:pt idx="7">
                  <c:v>0.57600452258621904</c:v>
                </c:pt>
                <c:pt idx="8">
                  <c:v>0.63574010443902196</c:v>
                </c:pt>
                <c:pt idx="9">
                  <c:v>0.65691781546345773</c:v>
                </c:pt>
                <c:pt idx="10">
                  <c:v>0.93929238932913284</c:v>
                </c:pt>
                <c:pt idx="11">
                  <c:v>0.75121450935358991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8582624"/>
        <c:axId val="178583184"/>
      </c:barChart>
      <c:catAx>
        <c:axId val="178582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583184"/>
        <c:crosses val="autoZero"/>
        <c:auto val="1"/>
        <c:lblAlgn val="ctr"/>
        <c:lblOffset val="100"/>
        <c:noMultiLvlLbl val="0"/>
      </c:catAx>
      <c:valAx>
        <c:axId val="1785831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5826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19129166666666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3389520202020203"/>
          <c:w val="0.73049305555555555"/>
          <c:h val="0.772164141414141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6.26</c:v>
                </c:pt>
                <c:pt idx="1">
                  <c:v>4.4000000000000004</c:v>
                </c:pt>
                <c:pt idx="2">
                  <c:v>5.16</c:v>
                </c:pt>
                <c:pt idx="3">
                  <c:v>3.95</c:v>
                </c:pt>
                <c:pt idx="4">
                  <c:v>5.83</c:v>
                </c:pt>
                <c:pt idx="5">
                  <c:v>3.34</c:v>
                </c:pt>
                <c:pt idx="6">
                  <c:v>0.68</c:v>
                </c:pt>
                <c:pt idx="7">
                  <c:v>0.89</c:v>
                </c:pt>
                <c:pt idx="8">
                  <c:v>0.72</c:v>
                </c:pt>
                <c:pt idx="9">
                  <c:v>0.62</c:v>
                </c:pt>
                <c:pt idx="10">
                  <c:v>0.7</c:v>
                </c:pt>
                <c:pt idx="11">
                  <c:v>1.19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8770128"/>
        <c:axId val="178770688"/>
      </c:barChart>
      <c:catAx>
        <c:axId val="17877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770688"/>
        <c:crosses val="autoZero"/>
        <c:auto val="1"/>
        <c:lblAlgn val="ctr"/>
        <c:lblOffset val="100"/>
        <c:noMultiLvlLbl val="0"/>
      </c:catAx>
      <c:valAx>
        <c:axId val="17877068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7701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4277517361111112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1785984848484848"/>
          <c:w val="0.73049045138888891"/>
          <c:h val="0.788199494949494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0.53404837331139887</c:v>
                </c:pt>
                <c:pt idx="1">
                  <c:v>5.3147618596451496</c:v>
                </c:pt>
                <c:pt idx="2">
                  <c:v>4.339646785205808</c:v>
                </c:pt>
                <c:pt idx="3">
                  <c:v>8.6405711855234824</c:v>
                </c:pt>
                <c:pt idx="4">
                  <c:v>5.5515463702330168</c:v>
                </c:pt>
                <c:pt idx="5">
                  <c:v>13.29918183058531</c:v>
                </c:pt>
                <c:pt idx="6">
                  <c:v>1.6433100256316613E-2</c:v>
                </c:pt>
                <c:pt idx="7">
                  <c:v>0.18364827681563867</c:v>
                </c:pt>
                <c:pt idx="8">
                  <c:v>0.10452100216681552</c:v>
                </c:pt>
                <c:pt idx="9">
                  <c:v>0.28833800518848901</c:v>
                </c:pt>
                <c:pt idx="10">
                  <c:v>0.26976890408394255</c:v>
                </c:pt>
                <c:pt idx="11">
                  <c:v>0.16901989337188658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8772928"/>
        <c:axId val="178773488"/>
      </c:barChart>
      <c:catAx>
        <c:axId val="178772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773488"/>
        <c:crosses val="autoZero"/>
        <c:auto val="1"/>
        <c:lblAlgn val="ctr"/>
        <c:lblOffset val="100"/>
        <c:noMultiLvlLbl val="0"/>
      </c:catAx>
      <c:valAx>
        <c:axId val="17877348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7729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5743749999999999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9.5229797979797984E-2"/>
          <c:w val="0.73049305555555555"/>
          <c:h val="0.810829545454545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1.47</c:v>
                </c:pt>
                <c:pt idx="1">
                  <c:v>7.47</c:v>
                </c:pt>
                <c:pt idx="2">
                  <c:v>3.7</c:v>
                </c:pt>
                <c:pt idx="3">
                  <c:v>5.99</c:v>
                </c:pt>
                <c:pt idx="4">
                  <c:v>5.15</c:v>
                </c:pt>
                <c:pt idx="5">
                  <c:v>8.99</c:v>
                </c:pt>
                <c:pt idx="6">
                  <c:v>0.09</c:v>
                </c:pt>
                <c:pt idx="7">
                  <c:v>0.33</c:v>
                </c:pt>
                <c:pt idx="8">
                  <c:v>0.11</c:v>
                </c:pt>
                <c:pt idx="9">
                  <c:v>0.02</c:v>
                </c:pt>
                <c:pt idx="10">
                  <c:v>0.44</c:v>
                </c:pt>
                <c:pt idx="11">
                  <c:v>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8775728"/>
        <c:axId val="178776288"/>
      </c:barChart>
      <c:catAx>
        <c:axId val="178775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776288"/>
        <c:crosses val="autoZero"/>
        <c:auto val="1"/>
        <c:lblAlgn val="ctr"/>
        <c:lblOffset val="100"/>
        <c:noMultiLvlLbl val="0"/>
      </c:catAx>
      <c:valAx>
        <c:axId val="178776288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775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B</a:t>
            </a:r>
            <a:endParaRPr lang="en-US" sz="1200" dirty="0"/>
          </a:p>
        </c:rich>
      </c:tx>
      <c:layout>
        <c:manualLayout>
          <c:xMode val="edge"/>
          <c:yMode val="edge"/>
          <c:x val="0.2243645833333333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591493055555555"/>
          <c:y val="0.10262626262626262"/>
          <c:w val="0.70024652777777774"/>
          <c:h val="0.79613636363636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54.64</c:v>
                </c:pt>
                <c:pt idx="1">
                  <c:v>75.38</c:v>
                </c:pt>
                <c:pt idx="2">
                  <c:v>56.61</c:v>
                </c:pt>
                <c:pt idx="3">
                  <c:v>67.400000000000006</c:v>
                </c:pt>
                <c:pt idx="4">
                  <c:v>75.7</c:v>
                </c:pt>
                <c:pt idx="5">
                  <c:v>48.74</c:v>
                </c:pt>
                <c:pt idx="6">
                  <c:v>14.64</c:v>
                </c:pt>
                <c:pt idx="7">
                  <c:v>13.18</c:v>
                </c:pt>
                <c:pt idx="8">
                  <c:v>11.58</c:v>
                </c:pt>
                <c:pt idx="9">
                  <c:v>11.93</c:v>
                </c:pt>
                <c:pt idx="10">
                  <c:v>13.75</c:v>
                </c:pt>
                <c:pt idx="11">
                  <c:v>13.96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"/>
        <c:axId val="178900832"/>
        <c:axId val="178901392"/>
      </c:barChart>
      <c:catAx>
        <c:axId val="178900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01392"/>
        <c:crosses val="autoZero"/>
        <c:auto val="1"/>
        <c:lblAlgn val="ctr"/>
        <c:lblOffset val="100"/>
        <c:noMultiLvlLbl val="0"/>
      </c:catAx>
      <c:valAx>
        <c:axId val="178901392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78900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3046875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0.55572872914798543</c:v>
                </c:pt>
                <c:pt idx="1">
                  <c:v>1.3877060119318951</c:v>
                </c:pt>
                <c:pt idx="2">
                  <c:v>1.0003342112417897</c:v>
                </c:pt>
                <c:pt idx="3">
                  <c:v>1.3455230794551991</c:v>
                </c:pt>
                <c:pt idx="4">
                  <c:v>1.1848467068616806</c:v>
                </c:pt>
                <c:pt idx="5">
                  <c:v>1.509470789819608</c:v>
                </c:pt>
                <c:pt idx="6">
                  <c:v>0.54272672442237624</c:v>
                </c:pt>
                <c:pt idx="7">
                  <c:v>1.8458143789426265</c:v>
                </c:pt>
                <c:pt idx="8">
                  <c:v>0.68134455763766921</c:v>
                </c:pt>
                <c:pt idx="9">
                  <c:v>1.4030585245088789</c:v>
                </c:pt>
                <c:pt idx="10">
                  <c:v>1.2619784713822877</c:v>
                </c:pt>
                <c:pt idx="11">
                  <c:v>0.84013539641409596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axId val="178903632"/>
        <c:axId val="178904192"/>
      </c:barChart>
      <c:catAx>
        <c:axId val="178903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04192"/>
        <c:crosses val="autoZero"/>
        <c:auto val="1"/>
        <c:lblAlgn val="ctr"/>
        <c:lblOffset val="100"/>
        <c:noMultiLvlLbl val="0"/>
      </c:catAx>
      <c:valAx>
        <c:axId val="17890419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903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51.76</c:v>
                </c:pt>
                <c:pt idx="1">
                  <c:v>48.66</c:v>
                </c:pt>
                <c:pt idx="2">
                  <c:v>51.55</c:v>
                </c:pt>
                <c:pt idx="3">
                  <c:v>35.99</c:v>
                </c:pt>
                <c:pt idx="4">
                  <c:v>50.87</c:v>
                </c:pt>
                <c:pt idx="5">
                  <c:v>50.66</c:v>
                </c:pt>
                <c:pt idx="6">
                  <c:v>48.9</c:v>
                </c:pt>
                <c:pt idx="7">
                  <c:v>51.17</c:v>
                </c:pt>
                <c:pt idx="8">
                  <c:v>62.62</c:v>
                </c:pt>
                <c:pt idx="9">
                  <c:v>45.39</c:v>
                </c:pt>
                <c:pt idx="10">
                  <c:v>46.6</c:v>
                </c:pt>
                <c:pt idx="11">
                  <c:v>43.75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78906432"/>
        <c:axId val="178906992"/>
      </c:barChart>
      <c:catAx>
        <c:axId val="178906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06992"/>
        <c:crosses val="autoZero"/>
        <c:auto val="1"/>
        <c:lblAlgn val="ctr"/>
        <c:lblOffset val="100"/>
        <c:noMultiLvlLbl val="0"/>
      </c:catAx>
      <c:valAx>
        <c:axId val="178906992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9064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867621527777777"/>
          <c:y val="8.5789141414141429E-2"/>
          <c:w val="0.7690538194444444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0.16452314073975241</c:v>
                </c:pt>
                <c:pt idx="1">
                  <c:v>2.1623571292057626</c:v>
                </c:pt>
                <c:pt idx="2">
                  <c:v>1.2598859512204719</c:v>
                </c:pt>
                <c:pt idx="3">
                  <c:v>0.89123912671364203</c:v>
                </c:pt>
                <c:pt idx="4">
                  <c:v>0.14795632662084235</c:v>
                </c:pt>
                <c:pt idx="5">
                  <c:v>4.2059742173401879E-3</c:v>
                </c:pt>
                <c:pt idx="6">
                  <c:v>0.20291025798907181</c:v>
                </c:pt>
                <c:pt idx="7">
                  <c:v>2.7936434340857397</c:v>
                </c:pt>
                <c:pt idx="8">
                  <c:v>3.6933783993883829</c:v>
                </c:pt>
                <c:pt idx="9">
                  <c:v>2.0335441392720717</c:v>
                </c:pt>
                <c:pt idx="10">
                  <c:v>0.59926900055513399</c:v>
                </c:pt>
                <c:pt idx="11">
                  <c:v>1.3796117562307293E-2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78960544"/>
        <c:axId val="178961104"/>
      </c:barChart>
      <c:catAx>
        <c:axId val="178960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61104"/>
        <c:crosses val="autoZero"/>
        <c:auto val="1"/>
        <c:lblAlgn val="ctr"/>
        <c:lblOffset val="100"/>
        <c:noMultiLvlLbl val="0"/>
      </c:catAx>
      <c:valAx>
        <c:axId val="17896110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9605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3049131944444445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3.86</c:v>
                </c:pt>
                <c:pt idx="1">
                  <c:v>4.93</c:v>
                </c:pt>
                <c:pt idx="2">
                  <c:v>4.08</c:v>
                </c:pt>
                <c:pt idx="3">
                  <c:v>2.8</c:v>
                </c:pt>
                <c:pt idx="4">
                  <c:v>0.39</c:v>
                </c:pt>
                <c:pt idx="5">
                  <c:v>0</c:v>
                </c:pt>
                <c:pt idx="6">
                  <c:v>4.22</c:v>
                </c:pt>
                <c:pt idx="7">
                  <c:v>9.02</c:v>
                </c:pt>
                <c:pt idx="8">
                  <c:v>14.19</c:v>
                </c:pt>
                <c:pt idx="9">
                  <c:v>5.39</c:v>
                </c:pt>
                <c:pt idx="10">
                  <c:v>2.11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78963344"/>
        <c:axId val="178963904"/>
      </c:barChart>
      <c:catAx>
        <c:axId val="178963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63904"/>
        <c:crosses val="autoZero"/>
        <c:auto val="1"/>
        <c:lblAlgn val="ctr"/>
        <c:lblOffset val="100"/>
        <c:noMultiLvlLbl val="0"/>
      </c:catAx>
      <c:valAx>
        <c:axId val="17896390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9633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0.15875491750352944</c:v>
                </c:pt>
                <c:pt idx="1">
                  <c:v>1.960232088141326</c:v>
                </c:pt>
                <c:pt idx="2">
                  <c:v>1.8338843033586094</c:v>
                </c:pt>
                <c:pt idx="3">
                  <c:v>3.3392210138679954</c:v>
                </c:pt>
                <c:pt idx="4">
                  <c:v>1.6557266759730276</c:v>
                </c:pt>
                <c:pt idx="5">
                  <c:v>2.1447225613136083</c:v>
                </c:pt>
                <c:pt idx="6">
                  <c:v>4.8496967480040676E-2</c:v>
                </c:pt>
                <c:pt idx="7">
                  <c:v>4.237240868806802E-2</c:v>
                </c:pt>
                <c:pt idx="8">
                  <c:v>6.5449032507611207E-2</c:v>
                </c:pt>
                <c:pt idx="9">
                  <c:v>3.6591659295747196E-2</c:v>
                </c:pt>
                <c:pt idx="10">
                  <c:v>1.3804778451714706E-2</c:v>
                </c:pt>
                <c:pt idx="11">
                  <c:v>1.3688654427557366E-2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42895968"/>
        <c:axId val="142896528"/>
      </c:barChart>
      <c:catAx>
        <c:axId val="14289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96528"/>
        <c:crosses val="autoZero"/>
        <c:auto val="1"/>
        <c:lblAlgn val="ctr"/>
        <c:lblOffset val="100"/>
        <c:noMultiLvlLbl val="0"/>
      </c:catAx>
      <c:valAx>
        <c:axId val="14289652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959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2.1812204809953795E-4</c:v>
                </c:pt>
                <c:pt idx="1">
                  <c:v>4.9522107298165897E-2</c:v>
                </c:pt>
                <c:pt idx="2">
                  <c:v>1.5201151201023977E-2</c:v>
                </c:pt>
                <c:pt idx="3">
                  <c:v>6.101463420400139E-2</c:v>
                </c:pt>
                <c:pt idx="4">
                  <c:v>6.4107584078899769E-3</c:v>
                </c:pt>
                <c:pt idx="5">
                  <c:v>2.8742339064892777E-2</c:v>
                </c:pt>
                <c:pt idx="6">
                  <c:v>3.784111069301016E-3</c:v>
                </c:pt>
                <c:pt idx="7">
                  <c:v>0.15284871756517895</c:v>
                </c:pt>
                <c:pt idx="8">
                  <c:v>2.8292957623405706E-2</c:v>
                </c:pt>
                <c:pt idx="9">
                  <c:v>0.11716070157862786</c:v>
                </c:pt>
                <c:pt idx="10">
                  <c:v>0.20491219449171236</c:v>
                </c:pt>
                <c:pt idx="11">
                  <c:v>7.9751623643826028E-2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8966144"/>
        <c:axId val="178966704"/>
      </c:barChart>
      <c:catAx>
        <c:axId val="178966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8966704"/>
        <c:crosses val="autoZero"/>
        <c:auto val="1"/>
        <c:lblAlgn val="ctr"/>
        <c:lblOffset val="100"/>
        <c:noMultiLvlLbl val="0"/>
      </c:catAx>
      <c:valAx>
        <c:axId val="1789667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89661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0.3</c:v>
                </c:pt>
                <c:pt idx="1">
                  <c:v>1.24</c:v>
                </c:pt>
                <c:pt idx="2">
                  <c:v>0.39</c:v>
                </c:pt>
                <c:pt idx="3">
                  <c:v>1.47</c:v>
                </c:pt>
                <c:pt idx="4">
                  <c:v>0.09</c:v>
                </c:pt>
                <c:pt idx="5">
                  <c:v>1.07</c:v>
                </c:pt>
                <c:pt idx="6">
                  <c:v>1.37</c:v>
                </c:pt>
                <c:pt idx="7">
                  <c:v>1.7</c:v>
                </c:pt>
                <c:pt idx="8">
                  <c:v>1.24</c:v>
                </c:pt>
                <c:pt idx="9">
                  <c:v>3.08</c:v>
                </c:pt>
                <c:pt idx="10">
                  <c:v>2.5299999999999998</c:v>
                </c:pt>
                <c:pt idx="11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9282912"/>
        <c:axId val="179283472"/>
      </c:barChart>
      <c:catAx>
        <c:axId val="17928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283472"/>
        <c:crosses val="autoZero"/>
        <c:auto val="1"/>
        <c:lblAlgn val="ctr"/>
        <c:lblOffset val="100"/>
        <c:noMultiLvlLbl val="0"/>
      </c:catAx>
      <c:valAx>
        <c:axId val="179283472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282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097022569444444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6.4075067683658357E-3</c:v>
                </c:pt>
                <c:pt idx="1">
                  <c:v>0.45061330407090461</c:v>
                </c:pt>
                <c:pt idx="2">
                  <c:v>9.7750893754335114E-2</c:v>
                </c:pt>
                <c:pt idx="3">
                  <c:v>0.6520074543131581</c:v>
                </c:pt>
                <c:pt idx="4">
                  <c:v>4.5145312831110229E-2</c:v>
                </c:pt>
                <c:pt idx="5">
                  <c:v>0.39436179950732059</c:v>
                </c:pt>
                <c:pt idx="6">
                  <c:v>0.16587210163699018</c:v>
                </c:pt>
                <c:pt idx="7">
                  <c:v>0.5351805690453294</c:v>
                </c:pt>
                <c:pt idx="8">
                  <c:v>0.17356585844771488</c:v>
                </c:pt>
                <c:pt idx="9">
                  <c:v>0.98604675824281396</c:v>
                </c:pt>
                <c:pt idx="10">
                  <c:v>0.96375559305375436</c:v>
                </c:pt>
                <c:pt idx="11">
                  <c:v>0.40386802800440119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79327856"/>
        <c:axId val="179328416"/>
      </c:barChart>
      <c:catAx>
        <c:axId val="179327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328416"/>
        <c:crosses val="autoZero"/>
        <c:auto val="1"/>
        <c:lblAlgn val="ctr"/>
        <c:lblOffset val="100"/>
        <c:noMultiLvlLbl val="0"/>
      </c:catAx>
      <c:valAx>
        <c:axId val="17932841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3278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0.3</c:v>
                </c:pt>
                <c:pt idx="1">
                  <c:v>1.24</c:v>
                </c:pt>
                <c:pt idx="2">
                  <c:v>0.39</c:v>
                </c:pt>
                <c:pt idx="3">
                  <c:v>1.47</c:v>
                </c:pt>
                <c:pt idx="4">
                  <c:v>0.09</c:v>
                </c:pt>
                <c:pt idx="5">
                  <c:v>1.07</c:v>
                </c:pt>
                <c:pt idx="6">
                  <c:v>1.37</c:v>
                </c:pt>
                <c:pt idx="7">
                  <c:v>1.7</c:v>
                </c:pt>
                <c:pt idx="8">
                  <c:v>1.24</c:v>
                </c:pt>
                <c:pt idx="9">
                  <c:v>3.08</c:v>
                </c:pt>
                <c:pt idx="10">
                  <c:v>2.5299999999999998</c:v>
                </c:pt>
                <c:pt idx="11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79330656"/>
        <c:axId val="179331216"/>
      </c:barChart>
      <c:catAx>
        <c:axId val="179330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331216"/>
        <c:crosses val="autoZero"/>
        <c:auto val="1"/>
        <c:lblAlgn val="ctr"/>
        <c:lblOffset val="100"/>
        <c:noMultiLvlLbl val="0"/>
      </c:catAx>
      <c:valAx>
        <c:axId val="17933121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3306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0.49</c:v>
                </c:pt>
                <c:pt idx="1">
                  <c:v>0.83</c:v>
                </c:pt>
                <c:pt idx="2">
                  <c:v>1.83</c:v>
                </c:pt>
                <c:pt idx="3">
                  <c:v>0.4</c:v>
                </c:pt>
                <c:pt idx="4">
                  <c:v>0</c:v>
                </c:pt>
                <c:pt idx="5">
                  <c:v>0.09</c:v>
                </c:pt>
                <c:pt idx="6">
                  <c:v>1.99</c:v>
                </c:pt>
                <c:pt idx="7">
                  <c:v>10.01</c:v>
                </c:pt>
                <c:pt idx="8">
                  <c:v>4.28</c:v>
                </c:pt>
                <c:pt idx="9">
                  <c:v>4.9000000000000004</c:v>
                </c:pt>
                <c:pt idx="10">
                  <c:v>18.02</c:v>
                </c:pt>
                <c:pt idx="11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9333456"/>
        <c:axId val="179334016"/>
      </c:barChart>
      <c:catAx>
        <c:axId val="179333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334016"/>
        <c:crosses val="autoZero"/>
        <c:auto val="1"/>
        <c:lblAlgn val="ctr"/>
        <c:lblOffset val="100"/>
        <c:noMultiLvlLbl val="0"/>
      </c:catAx>
      <c:valAx>
        <c:axId val="17933401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3334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3.2152547336960852E-2</c:v>
                </c:pt>
                <c:pt idx="1">
                  <c:v>0.21882722562224854</c:v>
                </c:pt>
                <c:pt idx="2">
                  <c:v>0.54588358181196905</c:v>
                </c:pt>
                <c:pt idx="3">
                  <c:v>0.23307730472562493</c:v>
                </c:pt>
                <c:pt idx="4">
                  <c:v>0.14959256936776652</c:v>
                </c:pt>
                <c:pt idx="5">
                  <c:v>9.4404997560741624E-2</c:v>
                </c:pt>
                <c:pt idx="6">
                  <c:v>7.0066961584220336E-2</c:v>
                </c:pt>
                <c:pt idx="7">
                  <c:v>2.476424310519421</c:v>
                </c:pt>
                <c:pt idx="8">
                  <c:v>0.67320143407247313</c:v>
                </c:pt>
                <c:pt idx="9">
                  <c:v>1.8313132686190674</c:v>
                </c:pt>
                <c:pt idx="10">
                  <c:v>3.9869180208425248</c:v>
                </c:pt>
                <c:pt idx="11">
                  <c:v>3.5402711935543681E-2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9864000"/>
        <c:axId val="179864560"/>
      </c:barChart>
      <c:catAx>
        <c:axId val="179864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864560"/>
        <c:crosses val="autoZero"/>
        <c:auto val="1"/>
        <c:lblAlgn val="ctr"/>
        <c:lblOffset val="100"/>
        <c:noMultiLvlLbl val="0"/>
      </c:catAx>
      <c:valAx>
        <c:axId val="17986456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864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5379947916666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8.5863662728418912E-3</c:v>
                </c:pt>
                <c:pt idx="1">
                  <c:v>3.344136538604895E-2</c:v>
                </c:pt>
                <c:pt idx="2">
                  <c:v>2.1486007298032444E-2</c:v>
                </c:pt>
                <c:pt idx="3">
                  <c:v>3.1305127311497927E-2</c:v>
                </c:pt>
                <c:pt idx="4">
                  <c:v>5.3599476193388305E-2</c:v>
                </c:pt>
                <c:pt idx="5">
                  <c:v>6.888171347479026E-2</c:v>
                </c:pt>
                <c:pt idx="6">
                  <c:v>5.602770926392016E-3</c:v>
                </c:pt>
                <c:pt idx="7">
                  <c:v>2.4091669668753941E-2</c:v>
                </c:pt>
                <c:pt idx="8">
                  <c:v>9.2453065250689779E-3</c:v>
                </c:pt>
                <c:pt idx="9">
                  <c:v>1.8477079380924504E-2</c:v>
                </c:pt>
                <c:pt idx="10">
                  <c:v>6.853385828435421E-2</c:v>
                </c:pt>
                <c:pt idx="11">
                  <c:v>5.5230643988276519E-2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79866800"/>
        <c:axId val="179867360"/>
      </c:barChart>
      <c:catAx>
        <c:axId val="179866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867360"/>
        <c:crosses val="autoZero"/>
        <c:auto val="1"/>
        <c:lblAlgn val="ctr"/>
        <c:lblOffset val="100"/>
        <c:noMultiLvlLbl val="0"/>
      </c:catAx>
      <c:valAx>
        <c:axId val="17986736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866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23.49</c:v>
                </c:pt>
                <c:pt idx="1">
                  <c:v>42.11</c:v>
                </c:pt>
                <c:pt idx="2">
                  <c:v>33.11</c:v>
                </c:pt>
                <c:pt idx="3">
                  <c:v>32.979999999999997</c:v>
                </c:pt>
                <c:pt idx="4">
                  <c:v>73.47</c:v>
                </c:pt>
                <c:pt idx="5">
                  <c:v>65.41</c:v>
                </c:pt>
                <c:pt idx="6">
                  <c:v>17.25</c:v>
                </c:pt>
                <c:pt idx="7">
                  <c:v>24.07</c:v>
                </c:pt>
                <c:pt idx="8">
                  <c:v>14.08</c:v>
                </c:pt>
                <c:pt idx="9">
                  <c:v>16.3</c:v>
                </c:pt>
                <c:pt idx="10">
                  <c:v>66.849999999999994</c:v>
                </c:pt>
                <c:pt idx="11">
                  <c:v>54.8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79869600"/>
        <c:axId val="179870160"/>
      </c:barChart>
      <c:catAx>
        <c:axId val="17986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79870160"/>
        <c:crosses val="autoZero"/>
        <c:auto val="1"/>
        <c:lblAlgn val="ctr"/>
        <c:lblOffset val="100"/>
        <c:noMultiLvlLbl val="0"/>
      </c:catAx>
      <c:valAx>
        <c:axId val="17987016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798696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0.85323001811937427</c:v>
                </c:pt>
                <c:pt idx="1">
                  <c:v>1.4800171716404205</c:v>
                </c:pt>
                <c:pt idx="2">
                  <c:v>0.95730206501580872</c:v>
                </c:pt>
                <c:pt idx="3">
                  <c:v>0.97895259473735752</c:v>
                </c:pt>
                <c:pt idx="4">
                  <c:v>1.4219902087000953</c:v>
                </c:pt>
                <c:pt idx="5">
                  <c:v>1.5895763030347352</c:v>
                </c:pt>
                <c:pt idx="6">
                  <c:v>0.55792307127836949</c:v>
                </c:pt>
                <c:pt idx="7">
                  <c:v>1.1443379907578337</c:v>
                </c:pt>
                <c:pt idx="8">
                  <c:v>0.41699104772427359</c:v>
                </c:pt>
                <c:pt idx="9">
                  <c:v>0.44579744822295392</c:v>
                </c:pt>
                <c:pt idx="10">
                  <c:v>1.6549289105727683</c:v>
                </c:pt>
                <c:pt idx="11">
                  <c:v>1.415245830154084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80372496"/>
        <c:axId val="180373056"/>
      </c:barChart>
      <c:catAx>
        <c:axId val="180372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80373056"/>
        <c:crosses val="autoZero"/>
        <c:auto val="1"/>
        <c:lblAlgn val="ctr"/>
        <c:lblOffset val="100"/>
        <c:noMultiLvlLbl val="0"/>
      </c:catAx>
      <c:valAx>
        <c:axId val="18037305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80372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35.47</c:v>
                </c:pt>
                <c:pt idx="1">
                  <c:v>47.91</c:v>
                </c:pt>
                <c:pt idx="2">
                  <c:v>46.53</c:v>
                </c:pt>
                <c:pt idx="3">
                  <c:v>39.74</c:v>
                </c:pt>
                <c:pt idx="4">
                  <c:v>62.93</c:v>
                </c:pt>
                <c:pt idx="5">
                  <c:v>85.5</c:v>
                </c:pt>
                <c:pt idx="6">
                  <c:v>34.21</c:v>
                </c:pt>
                <c:pt idx="7">
                  <c:v>40.619999999999997</c:v>
                </c:pt>
                <c:pt idx="8">
                  <c:v>51.27</c:v>
                </c:pt>
                <c:pt idx="9">
                  <c:v>40.33</c:v>
                </c:pt>
                <c:pt idx="10">
                  <c:v>64.42</c:v>
                </c:pt>
                <c:pt idx="11">
                  <c:v>71.13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80375296"/>
        <c:axId val="180375856"/>
      </c:barChart>
      <c:catAx>
        <c:axId val="180375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80375856"/>
        <c:crosses val="autoZero"/>
        <c:auto val="1"/>
        <c:lblAlgn val="ctr"/>
        <c:lblOffset val="100"/>
        <c:noMultiLvlLbl val="0"/>
      </c:catAx>
      <c:valAx>
        <c:axId val="1803758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803752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10.89</c:v>
                </c:pt>
                <c:pt idx="1">
                  <c:v>6.64</c:v>
                </c:pt>
                <c:pt idx="2">
                  <c:v>5.2</c:v>
                </c:pt>
                <c:pt idx="3">
                  <c:v>7.99</c:v>
                </c:pt>
                <c:pt idx="4">
                  <c:v>3.37</c:v>
                </c:pt>
                <c:pt idx="5">
                  <c:v>8.61</c:v>
                </c:pt>
                <c:pt idx="6">
                  <c:v>2.5299999999999998</c:v>
                </c:pt>
                <c:pt idx="7">
                  <c:v>6.45</c:v>
                </c:pt>
                <c:pt idx="8">
                  <c:v>0.28999999999999998</c:v>
                </c:pt>
                <c:pt idx="9">
                  <c:v>0.87</c:v>
                </c:pt>
                <c:pt idx="10">
                  <c:v>0.1</c:v>
                </c:pt>
                <c:pt idx="11">
                  <c:v>1.05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43522304"/>
        <c:axId val="143522864"/>
      </c:barChart>
      <c:catAx>
        <c:axId val="143522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522864"/>
        <c:crosses val="autoZero"/>
        <c:auto val="1"/>
        <c:lblAlgn val="ctr"/>
        <c:lblOffset val="100"/>
        <c:noMultiLvlLbl val="0"/>
      </c:catAx>
      <c:valAx>
        <c:axId val="14352286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5223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B</a:t>
            </a:r>
          </a:p>
        </c:rich>
      </c:tx>
      <c:layout>
        <c:manualLayout>
          <c:xMode val="edge"/>
          <c:yMode val="edge"/>
          <c:x val="0.235388888888888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262626262626261"/>
          <c:w val="0.73046875"/>
          <c:h val="0.8034330808080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Graph!$A$16:$B$27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Graph!$C$16:$C$27</c:f>
              <c:numCache>
                <c:formatCode>0.00</c:formatCode>
                <c:ptCount val="12"/>
                <c:pt idx="0">
                  <c:v>1.35</c:v>
                </c:pt>
                <c:pt idx="1">
                  <c:v>2.21</c:v>
                </c:pt>
                <c:pt idx="2">
                  <c:v>1.24</c:v>
                </c:pt>
                <c:pt idx="3">
                  <c:v>1.53</c:v>
                </c:pt>
                <c:pt idx="4">
                  <c:v>3.18</c:v>
                </c:pt>
                <c:pt idx="5">
                  <c:v>1.06</c:v>
                </c:pt>
                <c:pt idx="6">
                  <c:v>0.08</c:v>
                </c:pt>
                <c:pt idx="7">
                  <c:v>0.08</c:v>
                </c:pt>
                <c:pt idx="8">
                  <c:v>0.17</c:v>
                </c:pt>
                <c:pt idx="9">
                  <c:v>0.17</c:v>
                </c:pt>
                <c:pt idx="10">
                  <c:v>0.44</c:v>
                </c:pt>
                <c:pt idx="11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80378096"/>
        <c:axId val="180489104"/>
      </c:barChart>
      <c:catAx>
        <c:axId val="180378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80489104"/>
        <c:crosses val="autoZero"/>
        <c:auto val="1"/>
        <c:lblAlgn val="ctr"/>
        <c:lblOffset val="100"/>
        <c:noMultiLvlLbl val="0"/>
      </c:catAx>
      <c:valAx>
        <c:axId val="1804891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80378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427751736111111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7212121212121213E-2"/>
          <c:w val="0.73034461805555551"/>
          <c:h val="0.818847222222222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Graph!$A$2:$B$13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Graph!$C$2:$C$13</c:f>
              <c:numCache>
                <c:formatCode>0.00</c:formatCode>
                <c:ptCount val="12"/>
                <c:pt idx="0">
                  <c:v>1.2503320894514522E-2</c:v>
                </c:pt>
                <c:pt idx="1">
                  <c:v>2.5407866186772782E-2</c:v>
                </c:pt>
                <c:pt idx="2">
                  <c:v>1.2812199847151836E-2</c:v>
                </c:pt>
                <c:pt idx="3">
                  <c:v>2.2076757469524939E-2</c:v>
                </c:pt>
                <c:pt idx="4">
                  <c:v>2.7892949835707743E-2</c:v>
                </c:pt>
                <c:pt idx="5">
                  <c:v>2.7956027537584305E-2</c:v>
                </c:pt>
                <c:pt idx="6">
                  <c:v>1.0425202975360055E-3</c:v>
                </c:pt>
                <c:pt idx="7">
                  <c:v>3.2109858778615794E-3</c:v>
                </c:pt>
                <c:pt idx="8">
                  <c:v>8.8910874910652637E-4</c:v>
                </c:pt>
                <c:pt idx="9">
                  <c:v>1.4638413364688556E-3</c:v>
                </c:pt>
                <c:pt idx="10">
                  <c:v>4.1742813773453236E-3</c:v>
                </c:pt>
                <c:pt idx="11">
                  <c:v>9.1028350410245673E-4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80491344"/>
        <c:axId val="180491904"/>
      </c:barChart>
      <c:catAx>
        <c:axId val="180491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80491904"/>
        <c:crosses val="autoZero"/>
        <c:auto val="1"/>
        <c:lblAlgn val="ctr"/>
        <c:lblOffset val="100"/>
        <c:noMultiLvlLbl val="0"/>
      </c:catAx>
      <c:valAx>
        <c:axId val="1804919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804913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203958333333333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262626262626261"/>
          <c:w val="0.73004774305555553"/>
          <c:h val="0.79613636363636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1.1467821513055869</c:v>
                </c:pt>
                <c:pt idx="1">
                  <c:v>7.1998539665109762</c:v>
                </c:pt>
                <c:pt idx="2">
                  <c:v>3.3489035996593102</c:v>
                </c:pt>
                <c:pt idx="3">
                  <c:v>5.3834274367630215</c:v>
                </c:pt>
                <c:pt idx="4">
                  <c:v>7.2593704183261378</c:v>
                </c:pt>
                <c:pt idx="5">
                  <c:v>2.5510159849948031</c:v>
                </c:pt>
                <c:pt idx="6">
                  <c:v>0.49355909075586535</c:v>
                </c:pt>
                <c:pt idx="7">
                  <c:v>1.3152369161186497</c:v>
                </c:pt>
                <c:pt idx="8">
                  <c:v>0.37750673392871742</c:v>
                </c:pt>
                <c:pt idx="9">
                  <c:v>1.4058815291891094</c:v>
                </c:pt>
                <c:pt idx="10">
                  <c:v>1.0747309032891448</c:v>
                </c:pt>
                <c:pt idx="11">
                  <c:v>8.2873357371153117E-2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80154848"/>
        <c:axId val="180155408"/>
      </c:barChart>
      <c:catAx>
        <c:axId val="180154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80155408"/>
        <c:crosses val="autoZero"/>
        <c:auto val="1"/>
        <c:lblAlgn val="ctr"/>
        <c:lblOffset val="100"/>
        <c:noMultiLvlLbl val="0"/>
      </c:catAx>
      <c:valAx>
        <c:axId val="18015540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801548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3046875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0.119669599</c:v>
                </c:pt>
                <c:pt idx="1">
                  <c:v>0.88573124700000005</c:v>
                </c:pt>
                <c:pt idx="2">
                  <c:v>1.1615286229999999</c:v>
                </c:pt>
                <c:pt idx="3">
                  <c:v>2.2493646410000001</c:v>
                </c:pt>
                <c:pt idx="4">
                  <c:v>0.53516960999999996</c:v>
                </c:pt>
                <c:pt idx="5">
                  <c:v>0.579773384</c:v>
                </c:pt>
                <c:pt idx="6">
                  <c:v>7.6241644999999997E-2</c:v>
                </c:pt>
                <c:pt idx="7">
                  <c:v>1.2331116099999999</c:v>
                </c:pt>
                <c:pt idx="8">
                  <c:v>0.29297961</c:v>
                </c:pt>
                <c:pt idx="9">
                  <c:v>0.59021015099999996</c:v>
                </c:pt>
                <c:pt idx="10">
                  <c:v>0.56186424300000004</c:v>
                </c:pt>
                <c:pt idx="11">
                  <c:v>0.89050075699999998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43925808"/>
        <c:axId val="143926368"/>
      </c:barChart>
      <c:catAx>
        <c:axId val="143925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926368"/>
        <c:crosses val="autoZero"/>
        <c:auto val="1"/>
        <c:lblAlgn val="ctr"/>
        <c:lblOffset val="100"/>
        <c:noMultiLvlLbl val="0"/>
      </c:catAx>
      <c:valAx>
        <c:axId val="14392636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9258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3.18</c:v>
                </c:pt>
                <c:pt idx="1">
                  <c:v>4.3</c:v>
                </c:pt>
                <c:pt idx="2">
                  <c:v>3.71</c:v>
                </c:pt>
                <c:pt idx="3">
                  <c:v>13.14</c:v>
                </c:pt>
                <c:pt idx="4">
                  <c:v>3.62</c:v>
                </c:pt>
                <c:pt idx="5">
                  <c:v>2.2599999999999998</c:v>
                </c:pt>
                <c:pt idx="6">
                  <c:v>0.13</c:v>
                </c:pt>
                <c:pt idx="7">
                  <c:v>3.16</c:v>
                </c:pt>
                <c:pt idx="8">
                  <c:v>1.1200000000000001</c:v>
                </c:pt>
                <c:pt idx="9">
                  <c:v>0.74</c:v>
                </c:pt>
                <c:pt idx="10">
                  <c:v>1.26</c:v>
                </c:pt>
                <c:pt idx="11">
                  <c:v>3.53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43928048"/>
        <c:axId val="143928608"/>
      </c:barChart>
      <c:catAx>
        <c:axId val="143928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928608"/>
        <c:crosses val="autoZero"/>
        <c:auto val="1"/>
        <c:lblAlgn val="ctr"/>
        <c:lblOffset val="100"/>
        <c:noMultiLvlLbl val="0"/>
      </c:catAx>
      <c:valAx>
        <c:axId val="14392860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9280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28305555555555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45486111111113"/>
          <c:h val="0.82027020202020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Sep'!$C$16:$C$27</c:f>
              <c:numCache>
                <c:formatCode>0.00</c:formatCode>
                <c:ptCount val="12"/>
                <c:pt idx="0">
                  <c:v>4.05</c:v>
                </c:pt>
                <c:pt idx="1">
                  <c:v>4.1399999999999997</c:v>
                </c:pt>
                <c:pt idx="2">
                  <c:v>4.45</c:v>
                </c:pt>
                <c:pt idx="3">
                  <c:v>2.11</c:v>
                </c:pt>
                <c:pt idx="4">
                  <c:v>2.15</c:v>
                </c:pt>
                <c:pt idx="5">
                  <c:v>2.68</c:v>
                </c:pt>
                <c:pt idx="6">
                  <c:v>9.43</c:v>
                </c:pt>
                <c:pt idx="7">
                  <c:v>11.33</c:v>
                </c:pt>
                <c:pt idx="8">
                  <c:v>8.68</c:v>
                </c:pt>
                <c:pt idx="9">
                  <c:v>10.88</c:v>
                </c:pt>
                <c:pt idx="10">
                  <c:v>8.42</c:v>
                </c:pt>
                <c:pt idx="11">
                  <c:v>6.19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143931968"/>
        <c:axId val="143931408"/>
      </c:barChart>
      <c:catAx>
        <c:axId val="143931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931408"/>
        <c:crosses val="autoZero"/>
        <c:auto val="1"/>
        <c:lblAlgn val="ctr"/>
        <c:lblOffset val="100"/>
        <c:noMultiLvlLbl val="0"/>
      </c:catAx>
      <c:valAx>
        <c:axId val="14393140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9319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A</a:t>
            </a:r>
          </a:p>
        </c:rich>
      </c:tx>
      <c:layout>
        <c:manualLayout>
          <c:xMode val="edge"/>
          <c:yMode val="edge"/>
          <c:x val="0.24277517361111117"/>
          <c:y val="2.40530303030303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8.5789141414141429E-2"/>
          <c:w val="0.72991406250000002"/>
          <c:h val="0.812252525252525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 Sep'!$C$1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'Graph Sep'!$A$2:$B$13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'Graph Sep'!$C$2:$C$13</c:f>
              <c:numCache>
                <c:formatCode>0.00</c:formatCode>
                <c:ptCount val="12"/>
                <c:pt idx="0">
                  <c:v>2.2283615118843696</c:v>
                </c:pt>
                <c:pt idx="1">
                  <c:v>2.7353650097074542</c:v>
                </c:pt>
                <c:pt idx="2">
                  <c:v>5.2852623373993053</c:v>
                </c:pt>
                <c:pt idx="3">
                  <c:v>4.8446945100246372</c:v>
                </c:pt>
                <c:pt idx="4">
                  <c:v>4.0644757658820891</c:v>
                </c:pt>
                <c:pt idx="5">
                  <c:v>5.0041217423748146</c:v>
                </c:pt>
                <c:pt idx="6">
                  <c:v>11.85220152431404</c:v>
                </c:pt>
                <c:pt idx="7">
                  <c:v>7.0078329250820417</c:v>
                </c:pt>
                <c:pt idx="8">
                  <c:v>13.339877123441321</c:v>
                </c:pt>
                <c:pt idx="9">
                  <c:v>13.908858259408253</c:v>
                </c:pt>
                <c:pt idx="10">
                  <c:v>9.9817739520106414</c:v>
                </c:pt>
                <c:pt idx="11">
                  <c:v>6.7324105472211544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95328576"/>
        <c:axId val="95329136"/>
      </c:barChart>
      <c:catAx>
        <c:axId val="95328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95329136"/>
        <c:crosses val="autoZero"/>
        <c:auto val="1"/>
        <c:lblAlgn val="ctr"/>
        <c:lblOffset val="100"/>
        <c:noMultiLvlLbl val="0"/>
      </c:catAx>
      <c:valAx>
        <c:axId val="9532913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95328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19531249999999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984217171717174"/>
          <c:w val="0.74084635416666655"/>
          <c:h val="0.76898232323232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0.46930613479470101</c:v>
                </c:pt>
                <c:pt idx="1">
                  <c:v>1.2770448413183848</c:v>
                </c:pt>
                <c:pt idx="2">
                  <c:v>2.1105035895503783</c:v>
                </c:pt>
                <c:pt idx="3">
                  <c:v>2.4377596411776143</c:v>
                </c:pt>
                <c:pt idx="4">
                  <c:v>0.4079643272314975</c:v>
                </c:pt>
                <c:pt idx="5">
                  <c:v>0.30359221332055575</c:v>
                </c:pt>
                <c:pt idx="6">
                  <c:v>0.13368478229057912</c:v>
                </c:pt>
                <c:pt idx="7">
                  <c:v>0.57849287735674848</c:v>
                </c:pt>
                <c:pt idx="8">
                  <c:v>0.29740033529796706</c:v>
                </c:pt>
                <c:pt idx="9">
                  <c:v>0.12119944788479524</c:v>
                </c:pt>
                <c:pt idx="10">
                  <c:v>5.2346513289715367E-2</c:v>
                </c:pt>
                <c:pt idx="11">
                  <c:v>2.3845293834652032E-2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95331376"/>
        <c:axId val="95331936"/>
      </c:barChart>
      <c:catAx>
        <c:axId val="95331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400"/>
            </a:pPr>
            <a:endParaRPr lang="fr-FR"/>
          </a:p>
        </c:txPr>
        <c:crossAx val="95331936"/>
        <c:crosses val="autoZero"/>
        <c:auto val="1"/>
        <c:lblAlgn val="ctr"/>
        <c:lblOffset val="100"/>
        <c:noMultiLvlLbl val="0"/>
      </c:catAx>
      <c:valAx>
        <c:axId val="9533193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953313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808B9-A975-4524-A432-2199A5BE16FF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25713" y="685800"/>
            <a:ext cx="1806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48937-D613-4B82-86FA-0B135EA67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435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525713" y="685800"/>
            <a:ext cx="1806575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48937-D613-4B82-86FA-0B135EA678E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60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6614" y="4138548"/>
            <a:ext cx="5968286" cy="285566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3227" y="7549305"/>
            <a:ext cx="4915059" cy="3404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15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66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909375" y="1119446"/>
            <a:ext cx="1212917" cy="2387220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69403" y="1119446"/>
            <a:ext cx="3522947" cy="2387220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8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104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4651" y="8560813"/>
            <a:ext cx="5968286" cy="26459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54651" y="5646561"/>
            <a:ext cx="5968286" cy="291425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473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69405" y="6528545"/>
            <a:ext cx="2367323" cy="18463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53752" y="6528545"/>
            <a:ext cx="2368541" cy="18463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67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1076" y="533511"/>
            <a:ext cx="6319362" cy="2220384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51075" y="2982101"/>
            <a:ext cx="3102388" cy="12427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1075" y="4224896"/>
            <a:ext cx="3102388" cy="76757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566832" y="2982101"/>
            <a:ext cx="3103606" cy="12427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566832" y="4224896"/>
            <a:ext cx="3103606" cy="76757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39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287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541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1079" y="530426"/>
            <a:ext cx="2310029" cy="22573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45219" y="530427"/>
            <a:ext cx="3925221" cy="113702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51079" y="2787815"/>
            <a:ext cx="2310029" cy="91128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23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6266" y="9325611"/>
            <a:ext cx="4212908" cy="11009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76266" y="1190374"/>
            <a:ext cx="4212908" cy="79933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76266" y="10426550"/>
            <a:ext cx="4212908" cy="15635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0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1076" y="533511"/>
            <a:ext cx="6319362" cy="2220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51076" y="3108539"/>
            <a:ext cx="6319362" cy="8792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1076" y="12347801"/>
            <a:ext cx="1638353" cy="70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A08E1-7812-49D0-AB6F-038BA59A1D9A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9017" y="12347801"/>
            <a:ext cx="2223479" cy="70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032087" y="12347801"/>
            <a:ext cx="1638353" cy="70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F8023-8990-4568-B933-7728707E4E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11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26" Type="http://schemas.openxmlformats.org/officeDocument/2006/relationships/chart" Target="../charts/chart24.xml"/><Relationship Id="rId39" Type="http://schemas.openxmlformats.org/officeDocument/2006/relationships/chart" Target="../charts/chart37.xml"/><Relationship Id="rId21" Type="http://schemas.openxmlformats.org/officeDocument/2006/relationships/chart" Target="../charts/chart19.xml"/><Relationship Id="rId34" Type="http://schemas.openxmlformats.org/officeDocument/2006/relationships/chart" Target="../charts/chart32.xml"/><Relationship Id="rId42" Type="http://schemas.openxmlformats.org/officeDocument/2006/relationships/chart" Target="../charts/chart40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14.xml"/><Relationship Id="rId20" Type="http://schemas.openxmlformats.org/officeDocument/2006/relationships/chart" Target="../charts/chart18.xml"/><Relationship Id="rId29" Type="http://schemas.openxmlformats.org/officeDocument/2006/relationships/chart" Target="../charts/chart27.xml"/><Relationship Id="rId41" Type="http://schemas.openxmlformats.org/officeDocument/2006/relationships/chart" Target="../charts/chart3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24" Type="http://schemas.openxmlformats.org/officeDocument/2006/relationships/chart" Target="../charts/chart22.xml"/><Relationship Id="rId32" Type="http://schemas.openxmlformats.org/officeDocument/2006/relationships/chart" Target="../charts/chart30.xml"/><Relationship Id="rId37" Type="http://schemas.openxmlformats.org/officeDocument/2006/relationships/chart" Target="../charts/chart35.xml"/><Relationship Id="rId40" Type="http://schemas.openxmlformats.org/officeDocument/2006/relationships/chart" Target="../charts/chart38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28" Type="http://schemas.openxmlformats.org/officeDocument/2006/relationships/chart" Target="../charts/chart26.xml"/><Relationship Id="rId36" Type="http://schemas.openxmlformats.org/officeDocument/2006/relationships/chart" Target="../charts/chart34.xml"/><Relationship Id="rId10" Type="http://schemas.openxmlformats.org/officeDocument/2006/relationships/chart" Target="../charts/chart8.xml"/><Relationship Id="rId19" Type="http://schemas.openxmlformats.org/officeDocument/2006/relationships/chart" Target="../charts/chart17.xml"/><Relationship Id="rId31" Type="http://schemas.openxmlformats.org/officeDocument/2006/relationships/chart" Target="../charts/chart29.xml"/><Relationship Id="rId44" Type="http://schemas.openxmlformats.org/officeDocument/2006/relationships/chart" Target="../charts/chart42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Relationship Id="rId22" Type="http://schemas.openxmlformats.org/officeDocument/2006/relationships/chart" Target="../charts/chart20.xml"/><Relationship Id="rId27" Type="http://schemas.openxmlformats.org/officeDocument/2006/relationships/chart" Target="../charts/chart25.xml"/><Relationship Id="rId30" Type="http://schemas.openxmlformats.org/officeDocument/2006/relationships/chart" Target="../charts/chart28.xml"/><Relationship Id="rId35" Type="http://schemas.openxmlformats.org/officeDocument/2006/relationships/chart" Target="../charts/chart33.xml"/><Relationship Id="rId43" Type="http://schemas.openxmlformats.org/officeDocument/2006/relationships/chart" Target="../charts/chart41.xml"/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33" Type="http://schemas.openxmlformats.org/officeDocument/2006/relationships/chart" Target="../charts/chart31.xml"/><Relationship Id="rId38" Type="http://schemas.openxmlformats.org/officeDocument/2006/relationships/chart" Target="../charts/char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2376000" y="5220596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Rectangle 111"/>
          <p:cNvSpPr/>
          <p:nvPr/>
        </p:nvSpPr>
        <p:spPr>
          <a:xfrm>
            <a:off x="4726773" y="3492798"/>
            <a:ext cx="2240369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4716000" y="35712"/>
            <a:ext cx="2231928" cy="1584000"/>
            <a:chOff x="4716000" y="35712"/>
            <a:chExt cx="2231928" cy="1584000"/>
          </a:xfrm>
        </p:grpSpPr>
        <p:graphicFrame>
          <p:nvGraphicFramePr>
            <p:cNvPr id="83" name="Graphique 8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04184272"/>
                </p:ext>
              </p:extLst>
            </p:nvPr>
          </p:nvGraphicFramePr>
          <p:xfrm>
            <a:off x="4716000" y="35712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84" name="Graphique 8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03715425"/>
                </p:ext>
              </p:extLst>
            </p:nvPr>
          </p:nvGraphicFramePr>
          <p:xfrm>
            <a:off x="5795928" y="35712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3" name="Groupe 12"/>
          <p:cNvGrpSpPr/>
          <p:nvPr/>
        </p:nvGrpSpPr>
        <p:grpSpPr>
          <a:xfrm>
            <a:off x="72000" y="60440"/>
            <a:ext cx="2232480" cy="1584000"/>
            <a:chOff x="72000" y="60440"/>
            <a:chExt cx="2232480" cy="1584000"/>
          </a:xfrm>
        </p:grpSpPr>
        <p:graphicFrame>
          <p:nvGraphicFramePr>
            <p:cNvPr id="73" name="Graphique 7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8731552"/>
                </p:ext>
              </p:extLst>
            </p:nvPr>
          </p:nvGraphicFramePr>
          <p:xfrm>
            <a:off x="72000" y="6044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74" name="Graphique 7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83520398"/>
                </p:ext>
              </p:extLst>
            </p:nvPr>
          </p:nvGraphicFramePr>
          <p:xfrm>
            <a:off x="1152480" y="6044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12" name="Groupe 11"/>
          <p:cNvGrpSpPr/>
          <p:nvPr/>
        </p:nvGrpSpPr>
        <p:grpSpPr>
          <a:xfrm>
            <a:off x="2340000" y="35712"/>
            <a:ext cx="2255100" cy="1584000"/>
            <a:chOff x="2340000" y="35712"/>
            <a:chExt cx="2255100" cy="1584000"/>
          </a:xfrm>
        </p:grpSpPr>
        <p:graphicFrame>
          <p:nvGraphicFramePr>
            <p:cNvPr id="76" name="Graphique 7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94899704"/>
                </p:ext>
              </p:extLst>
            </p:nvPr>
          </p:nvGraphicFramePr>
          <p:xfrm>
            <a:off x="2340000" y="35712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77" name="Graphique 7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01111429"/>
                </p:ext>
              </p:extLst>
            </p:nvPr>
          </p:nvGraphicFramePr>
          <p:xfrm>
            <a:off x="3443100" y="35712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  <p:graphicFrame>
        <p:nvGraphicFramePr>
          <p:cNvPr id="152" name="Graphique 1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298378"/>
              </p:ext>
            </p:extLst>
          </p:nvPr>
        </p:nvGraphicFramePr>
        <p:xfrm>
          <a:off x="1182788" y="10414277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51" name="Graphique 1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883311"/>
              </p:ext>
            </p:extLst>
          </p:nvPr>
        </p:nvGraphicFramePr>
        <p:xfrm>
          <a:off x="40068" y="10421080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53" name="Graphique 1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207511"/>
              </p:ext>
            </p:extLst>
          </p:nvPr>
        </p:nvGraphicFramePr>
        <p:xfrm>
          <a:off x="2406924" y="10428883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4" name="Graphique 1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688674"/>
              </p:ext>
            </p:extLst>
          </p:nvPr>
        </p:nvGraphicFramePr>
        <p:xfrm>
          <a:off x="3487235" y="10428883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5" name="Graphique 1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780930"/>
              </p:ext>
            </p:extLst>
          </p:nvPr>
        </p:nvGraphicFramePr>
        <p:xfrm>
          <a:off x="4680000" y="10421080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56" name="Graphique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032085"/>
              </p:ext>
            </p:extLst>
          </p:nvPr>
        </p:nvGraphicFramePr>
        <p:xfrm>
          <a:off x="5796000" y="10414277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57" name="Rectangle 156"/>
          <p:cNvSpPr/>
          <p:nvPr/>
        </p:nvSpPr>
        <p:spPr>
          <a:xfrm>
            <a:off x="39600" y="10424157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6" name="Graphique 1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210472"/>
              </p:ext>
            </p:extLst>
          </p:nvPr>
        </p:nvGraphicFramePr>
        <p:xfrm>
          <a:off x="2406227" y="8696299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37" name="Graphique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016528"/>
              </p:ext>
            </p:extLst>
          </p:nvPr>
        </p:nvGraphicFramePr>
        <p:xfrm>
          <a:off x="3450571" y="8696299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38" name="Graphique 1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134198"/>
              </p:ext>
            </p:extLst>
          </p:nvPr>
        </p:nvGraphicFramePr>
        <p:xfrm>
          <a:off x="88901" y="8661250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39" name="Graphique 1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2940103"/>
              </p:ext>
            </p:extLst>
          </p:nvPr>
        </p:nvGraphicFramePr>
        <p:xfrm>
          <a:off x="1182091" y="8661250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40" name="Graphique 1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591710"/>
              </p:ext>
            </p:extLst>
          </p:nvPr>
        </p:nvGraphicFramePr>
        <p:xfrm>
          <a:off x="4716000" y="8661250"/>
          <a:ext cx="1152000" cy="1670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41" name="Graphique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566451"/>
              </p:ext>
            </p:extLst>
          </p:nvPr>
        </p:nvGraphicFramePr>
        <p:xfrm>
          <a:off x="5796000" y="8683364"/>
          <a:ext cx="1152000" cy="1652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27" name="Graphique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450578"/>
              </p:ext>
            </p:extLst>
          </p:nvPr>
        </p:nvGraphicFramePr>
        <p:xfrm>
          <a:off x="2376000" y="6984896"/>
          <a:ext cx="1188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28" name="Graphique 1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237817"/>
              </p:ext>
            </p:extLst>
          </p:nvPr>
        </p:nvGraphicFramePr>
        <p:xfrm>
          <a:off x="3456000" y="6984896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129" name="Graphique 1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675821"/>
              </p:ext>
            </p:extLst>
          </p:nvPr>
        </p:nvGraphicFramePr>
        <p:xfrm>
          <a:off x="108000" y="6984896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30" name="Graphique 1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356292"/>
              </p:ext>
            </p:extLst>
          </p:nvPr>
        </p:nvGraphicFramePr>
        <p:xfrm>
          <a:off x="1188000" y="6984896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31" name="Graphique 1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657424"/>
              </p:ext>
            </p:extLst>
          </p:nvPr>
        </p:nvGraphicFramePr>
        <p:xfrm>
          <a:off x="4720221" y="6984896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32" name="Graphique 1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48392"/>
              </p:ext>
            </p:extLst>
          </p:nvPr>
        </p:nvGraphicFramePr>
        <p:xfrm>
          <a:off x="5796000" y="6984896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117" name="Graphique 1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4684840"/>
              </p:ext>
            </p:extLst>
          </p:nvPr>
        </p:nvGraphicFramePr>
        <p:xfrm>
          <a:off x="5760000" y="5230384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pSp>
        <p:nvGrpSpPr>
          <p:cNvPr id="4" name="Groupe 3"/>
          <p:cNvGrpSpPr/>
          <p:nvPr/>
        </p:nvGrpSpPr>
        <p:grpSpPr>
          <a:xfrm>
            <a:off x="118121" y="5268352"/>
            <a:ext cx="2221879" cy="1590803"/>
            <a:chOff x="118121" y="5268352"/>
            <a:chExt cx="2221879" cy="1590803"/>
          </a:xfrm>
        </p:grpSpPr>
        <p:graphicFrame>
          <p:nvGraphicFramePr>
            <p:cNvPr id="119" name="Graphique 1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37024553"/>
                </p:ext>
              </p:extLst>
            </p:nvPr>
          </p:nvGraphicFramePr>
          <p:xfrm>
            <a:off x="118121" y="5275155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8"/>
            </a:graphicData>
          </a:graphic>
        </p:graphicFrame>
        <p:graphicFrame>
          <p:nvGraphicFramePr>
            <p:cNvPr id="120" name="Graphique 1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7672643"/>
                </p:ext>
              </p:extLst>
            </p:nvPr>
          </p:nvGraphicFramePr>
          <p:xfrm>
            <a:off x="1188000" y="5268352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9"/>
            </a:graphicData>
          </a:graphic>
        </p:graphicFrame>
      </p:grpSp>
      <p:sp>
        <p:nvSpPr>
          <p:cNvPr id="111" name="Rectangle 110"/>
          <p:cNvSpPr/>
          <p:nvPr/>
        </p:nvSpPr>
        <p:spPr>
          <a:xfrm>
            <a:off x="2382407" y="3492798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109"/>
          <p:cNvSpPr/>
          <p:nvPr/>
        </p:nvSpPr>
        <p:spPr>
          <a:xfrm>
            <a:off x="40068" y="3492096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e 8"/>
          <p:cNvGrpSpPr/>
          <p:nvPr/>
        </p:nvGrpSpPr>
        <p:grpSpPr>
          <a:xfrm>
            <a:off x="4716000" y="1764000"/>
            <a:ext cx="2210070" cy="1584000"/>
            <a:chOff x="4716000" y="1764000"/>
            <a:chExt cx="2210070" cy="1584000"/>
          </a:xfrm>
        </p:grpSpPr>
        <p:graphicFrame>
          <p:nvGraphicFramePr>
            <p:cNvPr id="98" name="Graphique 9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7928086"/>
                </p:ext>
              </p:extLst>
            </p:nvPr>
          </p:nvGraphicFramePr>
          <p:xfrm>
            <a:off x="4716000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0"/>
            </a:graphicData>
          </a:graphic>
        </p:graphicFrame>
        <p:graphicFrame>
          <p:nvGraphicFramePr>
            <p:cNvPr id="99" name="Graphique 9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14508680"/>
                </p:ext>
              </p:extLst>
            </p:nvPr>
          </p:nvGraphicFramePr>
          <p:xfrm>
            <a:off x="5774070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1"/>
            </a:graphicData>
          </a:graphic>
        </p:graphicFrame>
      </p:grpSp>
      <p:grpSp>
        <p:nvGrpSpPr>
          <p:cNvPr id="10" name="Groupe 9"/>
          <p:cNvGrpSpPr/>
          <p:nvPr/>
        </p:nvGrpSpPr>
        <p:grpSpPr>
          <a:xfrm>
            <a:off x="2358628" y="1764000"/>
            <a:ext cx="2208994" cy="1584000"/>
            <a:chOff x="2358628" y="1764000"/>
            <a:chExt cx="2208994" cy="1584000"/>
          </a:xfrm>
        </p:grpSpPr>
        <p:graphicFrame>
          <p:nvGraphicFramePr>
            <p:cNvPr id="91" name="Graphique 9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53436357"/>
                </p:ext>
              </p:extLst>
            </p:nvPr>
          </p:nvGraphicFramePr>
          <p:xfrm>
            <a:off x="2358628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2"/>
            </a:graphicData>
          </a:graphic>
        </p:graphicFrame>
        <p:graphicFrame>
          <p:nvGraphicFramePr>
            <p:cNvPr id="92" name="Graphique 9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77863059"/>
                </p:ext>
              </p:extLst>
            </p:nvPr>
          </p:nvGraphicFramePr>
          <p:xfrm>
            <a:off x="3415622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3"/>
            </a:graphicData>
          </a:graphic>
        </p:graphicFrame>
      </p:grpSp>
      <p:grpSp>
        <p:nvGrpSpPr>
          <p:cNvPr id="14" name="Groupe 13"/>
          <p:cNvGrpSpPr/>
          <p:nvPr/>
        </p:nvGrpSpPr>
        <p:grpSpPr>
          <a:xfrm>
            <a:off x="94414" y="1764000"/>
            <a:ext cx="2220097" cy="1584000"/>
            <a:chOff x="94414" y="1764000"/>
            <a:chExt cx="2220097" cy="1584000"/>
          </a:xfrm>
        </p:grpSpPr>
        <p:graphicFrame>
          <p:nvGraphicFramePr>
            <p:cNvPr id="86" name="Graphique 8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30837970"/>
                </p:ext>
              </p:extLst>
            </p:nvPr>
          </p:nvGraphicFramePr>
          <p:xfrm>
            <a:off x="94414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4"/>
            </a:graphicData>
          </a:graphic>
        </p:graphicFrame>
        <p:graphicFrame>
          <p:nvGraphicFramePr>
            <p:cNvPr id="87" name="Graphique 8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24685284"/>
                </p:ext>
              </p:extLst>
            </p:nvPr>
          </p:nvGraphicFramePr>
          <p:xfrm>
            <a:off x="1162511" y="176400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5"/>
            </a:graphicData>
          </a:graphic>
        </p:graphicFrame>
      </p:grpSp>
      <p:sp>
        <p:nvSpPr>
          <p:cNvPr id="70" name="Rectangle 69"/>
          <p:cNvSpPr/>
          <p:nvPr/>
        </p:nvSpPr>
        <p:spPr>
          <a:xfrm>
            <a:off x="127969" y="12220843"/>
            <a:ext cx="6767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S5: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RT-qPCR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of the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patterns of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contigs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expression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were computed for the resistant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(R, black bars)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the sensitive pool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white bars) for each experimental modality. Normalised expression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measured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RT-qPCR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averaged for the three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F2 plants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pool (A) or were computed as RPKM values from RNA-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(B). Pearson’s coefficient correlation computed between RT-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RNA-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patterns are given in red.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6" name="Tableau 2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413175"/>
              </p:ext>
            </p:extLst>
          </p:nvPr>
        </p:nvGraphicFramePr>
        <p:xfrm>
          <a:off x="1702511" y="5914"/>
          <a:ext cx="576000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0.56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7" name="Tableau 2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985578"/>
              </p:ext>
            </p:extLst>
          </p:nvPr>
        </p:nvGraphicFramePr>
        <p:xfrm>
          <a:off x="4029122" y="5914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0.61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8" name="Tableau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944749"/>
              </p:ext>
            </p:extLst>
          </p:nvPr>
        </p:nvGraphicFramePr>
        <p:xfrm>
          <a:off x="6319068" y="5914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0.87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9" name="Tableau 2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773997"/>
              </p:ext>
            </p:extLst>
          </p:nvPr>
        </p:nvGraphicFramePr>
        <p:xfrm>
          <a:off x="1641492" y="1740944"/>
          <a:ext cx="540000" cy="209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0"/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0.91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0" name="Tableau 2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714047"/>
              </p:ext>
            </p:extLst>
          </p:nvPr>
        </p:nvGraphicFramePr>
        <p:xfrm>
          <a:off x="3873740" y="1740944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0.77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2" name="Tableau 2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561053"/>
              </p:ext>
            </p:extLst>
          </p:nvPr>
        </p:nvGraphicFramePr>
        <p:xfrm>
          <a:off x="1645620" y="3468082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0.98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8" name="Tableau 2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13880"/>
              </p:ext>
            </p:extLst>
          </p:nvPr>
        </p:nvGraphicFramePr>
        <p:xfrm>
          <a:off x="4015463" y="6942938"/>
          <a:ext cx="639048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048"/>
              </a:tblGrid>
              <a:tr h="22710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4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 = </a:t>
                      </a:r>
                      <a:r>
                        <a:rPr lang="fr-FR" sz="13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0.93</a:t>
                      </a:r>
                      <a:endParaRPr lang="fr-FR" sz="1300" u="none" strike="noStrike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9" name="Tableau 2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474490"/>
              </p:ext>
            </p:extLst>
          </p:nvPr>
        </p:nvGraphicFramePr>
        <p:xfrm>
          <a:off x="6308297" y="6942938"/>
          <a:ext cx="648072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72"/>
              </a:tblGrid>
              <a:tr h="22710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4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 = </a:t>
                      </a:r>
                      <a:r>
                        <a:rPr lang="fr-FR" sz="13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0.94</a:t>
                      </a:r>
                      <a:endParaRPr lang="fr-FR" sz="1300" u="none" strike="noStrike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" name="Tableau 2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278271"/>
              </p:ext>
            </p:extLst>
          </p:nvPr>
        </p:nvGraphicFramePr>
        <p:xfrm>
          <a:off x="1638548" y="8640522"/>
          <a:ext cx="648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0.90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2" name="Tableau 2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90872"/>
              </p:ext>
            </p:extLst>
          </p:nvPr>
        </p:nvGraphicFramePr>
        <p:xfrm>
          <a:off x="3942804" y="8640522"/>
          <a:ext cx="675048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048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0.93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4" name="Tableau 2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178714"/>
              </p:ext>
            </p:extLst>
          </p:nvPr>
        </p:nvGraphicFramePr>
        <p:xfrm>
          <a:off x="6319069" y="8640522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0.81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" name="Rectangle 234"/>
          <p:cNvSpPr/>
          <p:nvPr/>
        </p:nvSpPr>
        <p:spPr>
          <a:xfrm>
            <a:off x="401753" y="35712"/>
            <a:ext cx="840483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Alomy073854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2706009" y="35712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Alomy008757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5024576" y="35712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Alomy089784</a:t>
            </a:r>
          </a:p>
        </p:txBody>
      </p:sp>
      <p:sp>
        <p:nvSpPr>
          <p:cNvPr id="238" name="Rectangle 237"/>
          <p:cNvSpPr/>
          <p:nvPr/>
        </p:nvSpPr>
        <p:spPr>
          <a:xfrm>
            <a:off x="437839" y="1764606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Alomy001072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2682168" y="1764606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Alomy052911</a:t>
            </a:r>
          </a:p>
        </p:txBody>
      </p:sp>
      <p:sp>
        <p:nvSpPr>
          <p:cNvPr id="240" name="Rectangle 239"/>
          <p:cNvSpPr/>
          <p:nvPr/>
        </p:nvSpPr>
        <p:spPr>
          <a:xfrm>
            <a:off x="5013761" y="1764606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Alomy007222</a:t>
            </a:r>
          </a:p>
        </p:txBody>
      </p:sp>
      <p:sp>
        <p:nvSpPr>
          <p:cNvPr id="247" name="Rectangle 246"/>
          <p:cNvSpPr/>
          <p:nvPr/>
        </p:nvSpPr>
        <p:spPr>
          <a:xfrm>
            <a:off x="2757714" y="6960648"/>
            <a:ext cx="803425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Alomy043265 </a:t>
            </a:r>
          </a:p>
        </p:txBody>
      </p:sp>
      <p:sp>
        <p:nvSpPr>
          <p:cNvPr id="248" name="Rectangle 247"/>
          <p:cNvSpPr/>
          <p:nvPr/>
        </p:nvSpPr>
        <p:spPr>
          <a:xfrm>
            <a:off x="5008217" y="6960648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Alomy013820</a:t>
            </a:r>
          </a:p>
        </p:txBody>
      </p:sp>
      <p:sp>
        <p:nvSpPr>
          <p:cNvPr id="249" name="Rectangle 248"/>
          <p:cNvSpPr/>
          <p:nvPr/>
        </p:nvSpPr>
        <p:spPr>
          <a:xfrm>
            <a:off x="467070" y="8688465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Alomy025188</a:t>
            </a:r>
          </a:p>
        </p:txBody>
      </p:sp>
      <p:sp>
        <p:nvSpPr>
          <p:cNvPr id="250" name="Rectangle 249"/>
          <p:cNvSpPr/>
          <p:nvPr/>
        </p:nvSpPr>
        <p:spPr>
          <a:xfrm>
            <a:off x="2785637" y="8688465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Alomy011081</a:t>
            </a:r>
          </a:p>
        </p:txBody>
      </p:sp>
      <p:sp>
        <p:nvSpPr>
          <p:cNvPr id="251" name="Rectangle 250"/>
          <p:cNvSpPr/>
          <p:nvPr/>
        </p:nvSpPr>
        <p:spPr>
          <a:xfrm>
            <a:off x="5067992" y="8688465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Alomy000024</a:t>
            </a:r>
          </a:p>
        </p:txBody>
      </p:sp>
      <p:graphicFrame>
        <p:nvGraphicFramePr>
          <p:cNvPr id="253" name="Tableau 2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876843"/>
              </p:ext>
            </p:extLst>
          </p:nvPr>
        </p:nvGraphicFramePr>
        <p:xfrm>
          <a:off x="1630611" y="6942938"/>
          <a:ext cx="684064" cy="207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06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0.80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4" name="Rectangle 253"/>
          <p:cNvSpPr/>
          <p:nvPr/>
        </p:nvSpPr>
        <p:spPr>
          <a:xfrm>
            <a:off x="436244" y="6960648"/>
            <a:ext cx="840483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Alomy001049</a:t>
            </a:r>
          </a:p>
        </p:txBody>
      </p:sp>
      <p:graphicFrame>
        <p:nvGraphicFramePr>
          <p:cNvPr id="256" name="Tableau 2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232421"/>
              </p:ext>
            </p:extLst>
          </p:nvPr>
        </p:nvGraphicFramePr>
        <p:xfrm>
          <a:off x="1628106" y="10400791"/>
          <a:ext cx="576064" cy="207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0.79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8" name="Tableau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265279"/>
              </p:ext>
            </p:extLst>
          </p:nvPr>
        </p:nvGraphicFramePr>
        <p:xfrm>
          <a:off x="3991406" y="10400791"/>
          <a:ext cx="576064" cy="207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0.85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0" name="Tableau 2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471976"/>
              </p:ext>
            </p:extLst>
          </p:nvPr>
        </p:nvGraphicFramePr>
        <p:xfrm>
          <a:off x="6324512" y="10400791"/>
          <a:ext cx="576064" cy="207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0.89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1" name="Rectangle 260"/>
          <p:cNvSpPr/>
          <p:nvPr/>
        </p:nvSpPr>
        <p:spPr>
          <a:xfrm>
            <a:off x="436260" y="10413953"/>
            <a:ext cx="840483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Alomy003479</a:t>
            </a:r>
          </a:p>
        </p:txBody>
      </p:sp>
      <p:sp>
        <p:nvSpPr>
          <p:cNvPr id="262" name="Rectangle 261"/>
          <p:cNvSpPr/>
          <p:nvPr/>
        </p:nvSpPr>
        <p:spPr>
          <a:xfrm>
            <a:off x="2788157" y="10413953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Alomy036282</a:t>
            </a:r>
          </a:p>
        </p:txBody>
      </p:sp>
      <p:sp>
        <p:nvSpPr>
          <p:cNvPr id="263" name="Rectangle 262"/>
          <p:cNvSpPr/>
          <p:nvPr/>
        </p:nvSpPr>
        <p:spPr>
          <a:xfrm>
            <a:off x="5100788" y="10413953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Alomy010160</a:t>
            </a:r>
          </a:p>
        </p:txBody>
      </p:sp>
      <p:sp>
        <p:nvSpPr>
          <p:cNvPr id="2" name="Rectangle 1"/>
          <p:cNvSpPr/>
          <p:nvPr/>
        </p:nvSpPr>
        <p:spPr>
          <a:xfrm>
            <a:off x="36000" y="35712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/>
          <p:cNvSpPr/>
          <p:nvPr/>
        </p:nvSpPr>
        <p:spPr>
          <a:xfrm>
            <a:off x="2376000" y="35712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4716000" y="39710"/>
            <a:ext cx="2251139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36000" y="1764000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2376000" y="1764000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21" name="Tableau 2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348372"/>
              </p:ext>
            </p:extLst>
          </p:nvPr>
        </p:nvGraphicFramePr>
        <p:xfrm>
          <a:off x="6177996" y="1740944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0.91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Rectangle 99"/>
          <p:cNvSpPr/>
          <p:nvPr/>
        </p:nvSpPr>
        <p:spPr>
          <a:xfrm>
            <a:off x="4726773" y="1764000"/>
            <a:ext cx="2240368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116083" y="3492798"/>
            <a:ext cx="2207474" cy="1584000"/>
            <a:chOff x="116083" y="3492798"/>
            <a:chExt cx="2207474" cy="1584000"/>
          </a:xfrm>
        </p:grpSpPr>
        <p:graphicFrame>
          <p:nvGraphicFramePr>
            <p:cNvPr id="103" name="Graphique 10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55613625"/>
                </p:ext>
              </p:extLst>
            </p:nvPr>
          </p:nvGraphicFramePr>
          <p:xfrm>
            <a:off x="1171557" y="3492798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6"/>
            </a:graphicData>
          </a:graphic>
        </p:graphicFrame>
        <p:graphicFrame>
          <p:nvGraphicFramePr>
            <p:cNvPr id="102" name="Graphique 10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77186069"/>
                </p:ext>
              </p:extLst>
            </p:nvPr>
          </p:nvGraphicFramePr>
          <p:xfrm>
            <a:off x="116083" y="3492798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7"/>
            </a:graphicData>
          </a:graphic>
        </p:graphicFrame>
      </p:grpSp>
      <p:grpSp>
        <p:nvGrpSpPr>
          <p:cNvPr id="7" name="Groupe 6"/>
          <p:cNvGrpSpPr/>
          <p:nvPr/>
        </p:nvGrpSpPr>
        <p:grpSpPr>
          <a:xfrm>
            <a:off x="2374119" y="3492798"/>
            <a:ext cx="2216757" cy="1590803"/>
            <a:chOff x="2374119" y="3492798"/>
            <a:chExt cx="2216757" cy="1590803"/>
          </a:xfrm>
        </p:grpSpPr>
        <p:graphicFrame>
          <p:nvGraphicFramePr>
            <p:cNvPr id="105" name="Graphique 10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12481584"/>
                </p:ext>
              </p:extLst>
            </p:nvPr>
          </p:nvGraphicFramePr>
          <p:xfrm>
            <a:off x="2374119" y="3499601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8"/>
            </a:graphicData>
          </a:graphic>
        </p:graphicFrame>
        <p:graphicFrame>
          <p:nvGraphicFramePr>
            <p:cNvPr id="106" name="Graphique 10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40432657"/>
                </p:ext>
              </p:extLst>
            </p:nvPr>
          </p:nvGraphicFramePr>
          <p:xfrm>
            <a:off x="3438876" y="3492798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9"/>
            </a:graphicData>
          </a:graphic>
        </p:graphicFrame>
      </p:grpSp>
      <p:grpSp>
        <p:nvGrpSpPr>
          <p:cNvPr id="6" name="Groupe 5"/>
          <p:cNvGrpSpPr/>
          <p:nvPr/>
        </p:nvGrpSpPr>
        <p:grpSpPr>
          <a:xfrm>
            <a:off x="4716000" y="3486171"/>
            <a:ext cx="2232000" cy="1590803"/>
            <a:chOff x="4716000" y="3486171"/>
            <a:chExt cx="2232000" cy="1590803"/>
          </a:xfrm>
        </p:grpSpPr>
        <p:graphicFrame>
          <p:nvGraphicFramePr>
            <p:cNvPr id="108" name="Graphique 10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27013569"/>
                </p:ext>
              </p:extLst>
            </p:nvPr>
          </p:nvGraphicFramePr>
          <p:xfrm>
            <a:off x="4716000" y="3492974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0"/>
            </a:graphicData>
          </a:graphic>
        </p:graphicFrame>
        <p:graphicFrame>
          <p:nvGraphicFramePr>
            <p:cNvPr id="109" name="Graphique 10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8953349"/>
                </p:ext>
              </p:extLst>
            </p:nvPr>
          </p:nvGraphicFramePr>
          <p:xfrm>
            <a:off x="5796000" y="3486171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1"/>
            </a:graphicData>
          </a:graphic>
        </p:graphicFrame>
      </p:grpSp>
      <p:sp>
        <p:nvSpPr>
          <p:cNvPr id="241" name="Rectangle 240"/>
          <p:cNvSpPr/>
          <p:nvPr/>
        </p:nvSpPr>
        <p:spPr>
          <a:xfrm>
            <a:off x="459602" y="3492798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Alomy018627</a:t>
            </a:r>
          </a:p>
        </p:txBody>
      </p:sp>
      <p:sp>
        <p:nvSpPr>
          <p:cNvPr id="242" name="Rectangle 241"/>
          <p:cNvSpPr/>
          <p:nvPr/>
        </p:nvSpPr>
        <p:spPr>
          <a:xfrm>
            <a:off x="2763858" y="3492798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Alomy007172</a:t>
            </a:r>
          </a:p>
        </p:txBody>
      </p:sp>
      <p:graphicFrame>
        <p:nvGraphicFramePr>
          <p:cNvPr id="223" name="Tableau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11568"/>
              </p:ext>
            </p:extLst>
          </p:nvPr>
        </p:nvGraphicFramePr>
        <p:xfrm>
          <a:off x="4123883" y="3468082"/>
          <a:ext cx="544444" cy="216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4444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0.95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4" name="Tableau 2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501914"/>
              </p:ext>
            </p:extLst>
          </p:nvPr>
        </p:nvGraphicFramePr>
        <p:xfrm>
          <a:off x="6252503" y="3468082"/>
          <a:ext cx="576064" cy="211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112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0.70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2376000" y="5220990"/>
            <a:ext cx="2232000" cy="1620990"/>
            <a:chOff x="2376000" y="5220990"/>
            <a:chExt cx="2232000" cy="1620990"/>
          </a:xfrm>
        </p:grpSpPr>
        <p:graphicFrame>
          <p:nvGraphicFramePr>
            <p:cNvPr id="115" name="Graphique 1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60845231"/>
                </p:ext>
              </p:extLst>
            </p:nvPr>
          </p:nvGraphicFramePr>
          <p:xfrm>
            <a:off x="3456000" y="522099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2"/>
            </a:graphicData>
          </a:graphic>
        </p:graphicFrame>
        <p:graphicFrame>
          <p:nvGraphicFramePr>
            <p:cNvPr id="114" name="Graphique 1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72303218"/>
                </p:ext>
              </p:extLst>
            </p:nvPr>
          </p:nvGraphicFramePr>
          <p:xfrm>
            <a:off x="2376000" y="525798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3"/>
            </a:graphicData>
          </a:graphic>
        </p:graphicFrame>
      </p:grpSp>
      <p:graphicFrame>
        <p:nvGraphicFramePr>
          <p:cNvPr id="116" name="Graphique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415991"/>
              </p:ext>
            </p:extLst>
          </p:nvPr>
        </p:nvGraphicFramePr>
        <p:xfrm>
          <a:off x="4716000" y="5230384"/>
          <a:ext cx="1152000" cy="158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  <p:sp>
        <p:nvSpPr>
          <p:cNvPr id="121" name="Rectangle 120"/>
          <p:cNvSpPr/>
          <p:nvPr/>
        </p:nvSpPr>
        <p:spPr>
          <a:xfrm>
            <a:off x="40068" y="5218796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4716000" y="5220596"/>
            <a:ext cx="2240369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39600" y="6948480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2376000" y="6948480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4704870" y="6939851"/>
            <a:ext cx="2240369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Rectangle 141"/>
          <p:cNvSpPr/>
          <p:nvPr/>
        </p:nvSpPr>
        <p:spPr>
          <a:xfrm>
            <a:off x="39600" y="8677954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 142"/>
          <p:cNvSpPr/>
          <p:nvPr/>
        </p:nvSpPr>
        <p:spPr>
          <a:xfrm>
            <a:off x="2376000" y="8676672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Rectangle 143"/>
          <p:cNvSpPr/>
          <p:nvPr/>
        </p:nvSpPr>
        <p:spPr>
          <a:xfrm>
            <a:off x="4715048" y="8676672"/>
            <a:ext cx="2240369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/>
          <p:cNvSpPr/>
          <p:nvPr/>
        </p:nvSpPr>
        <p:spPr>
          <a:xfrm>
            <a:off x="2367235" y="10424157"/>
            <a:ext cx="2278511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158"/>
          <p:cNvSpPr/>
          <p:nvPr/>
        </p:nvSpPr>
        <p:spPr>
          <a:xfrm>
            <a:off x="4702312" y="10413953"/>
            <a:ext cx="2239200" cy="165688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Rectangle 242"/>
          <p:cNvSpPr/>
          <p:nvPr/>
        </p:nvSpPr>
        <p:spPr>
          <a:xfrm>
            <a:off x="5053803" y="3492798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Alomy003701</a:t>
            </a:r>
          </a:p>
        </p:txBody>
      </p:sp>
      <p:graphicFrame>
        <p:nvGraphicFramePr>
          <p:cNvPr id="225" name="Tableau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730318"/>
              </p:ext>
            </p:extLst>
          </p:nvPr>
        </p:nvGraphicFramePr>
        <p:xfrm>
          <a:off x="1694684" y="5196274"/>
          <a:ext cx="576064" cy="209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0129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0.30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6" name="Tableau 2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491160"/>
              </p:ext>
            </p:extLst>
          </p:nvPr>
        </p:nvGraphicFramePr>
        <p:xfrm>
          <a:off x="4086820" y="5196274"/>
          <a:ext cx="576064" cy="209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0.87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7" name="Tableau 2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880176"/>
              </p:ext>
            </p:extLst>
          </p:nvPr>
        </p:nvGraphicFramePr>
        <p:xfrm>
          <a:off x="6391076" y="5196274"/>
          <a:ext cx="576064" cy="227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</a:tblGrid>
              <a:tr h="2271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0.88</a:t>
                      </a:r>
                      <a:endParaRPr lang="fr-FR" sz="13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13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4" name="Rectangle 243"/>
          <p:cNvSpPr/>
          <p:nvPr/>
        </p:nvSpPr>
        <p:spPr>
          <a:xfrm>
            <a:off x="457323" y="5267874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Alomy000086</a:t>
            </a:r>
          </a:p>
        </p:txBody>
      </p:sp>
      <p:sp>
        <p:nvSpPr>
          <p:cNvPr id="245" name="Rectangle 244"/>
          <p:cNvSpPr/>
          <p:nvPr/>
        </p:nvSpPr>
        <p:spPr>
          <a:xfrm>
            <a:off x="2744118" y="5267874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Alomy011735</a:t>
            </a:r>
          </a:p>
        </p:txBody>
      </p:sp>
      <p:sp>
        <p:nvSpPr>
          <p:cNvPr id="246" name="Rectangle 245"/>
          <p:cNvSpPr/>
          <p:nvPr/>
        </p:nvSpPr>
        <p:spPr>
          <a:xfrm>
            <a:off x="5048374" y="5267874"/>
            <a:ext cx="77777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Alomy061728</a:t>
            </a:r>
          </a:p>
        </p:txBody>
      </p:sp>
    </p:spTree>
    <p:extLst>
      <p:ext uri="{BB962C8B-B14F-4D97-AF65-F5344CB8AC3E}">
        <p14:creationId xmlns:p14="http://schemas.microsoft.com/office/powerpoint/2010/main" val="11825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217</Words>
  <Application>Microsoft Office PowerPoint</Application>
  <PresentationFormat>Personnalisé</PresentationFormat>
  <Paragraphs>86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jgardin</dc:creator>
  <cp:lastModifiedBy>Christophe</cp:lastModifiedBy>
  <cp:revision>38</cp:revision>
  <dcterms:created xsi:type="dcterms:W3CDTF">2014-04-03T14:27:33Z</dcterms:created>
  <dcterms:modified xsi:type="dcterms:W3CDTF">2015-01-20T09:22:39Z</dcterms:modified>
</cp:coreProperties>
</file>