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87" autoAdjust="0"/>
  </p:normalViewPr>
  <p:slideViewPr>
    <p:cSldViewPr snapToGrid="0">
      <p:cViewPr>
        <p:scale>
          <a:sx n="102" d="100"/>
          <a:sy n="102" d="100"/>
        </p:scale>
        <p:origin x="1632" y="-195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gardin\Google%20Drive\INRA\JG\RT%20qPCR\Time%20Course%20ATL%20C6-2\1_CYP71A1_Alomy011735\VAL\Q_CYP71A1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gardin\Google%20Drive\INRA\JG\RT%20qPCR\Time%20Course%20ATL%20C6-2\1_CYP71A1_Alomy011735\VAL\Q_CYP71A1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gardin\Google%20Drive\INRA\JG\RT%20qPCR\Time%20Course%20ATL%20C6-2\4_CYP71B3_Alomy049563\VAL\Q_CYP71B3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gardin\Google%20Drive\INRA\JG\RT%20qPCR\Time%20Course%20ATL%20C6-2\4_CYP71B3_Alomy049563\VAL\Q_CYP71B3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gardin\Google%20Drive\INRA\JG\RT%20qPCR\Time%20Course%20ATL%20C6-2\2_CYP71B7_Alomy024975\VAL2\Q-CYP71B7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gardin\Google%20Drive\INRA\JG\RT%20qPCR\Time%20Course%20ATL%20C6-2\2_CYP71B7_Alomy024975\VAL2\Q-CYP71B7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gardin\Google%20Drive\INRA\JG\RT%20qPCR\Time%20Course%20ATL%20C6-2\3_CYP81D5_Alomy018670\Q-CYP81D5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gardin\Google%20Drive\INRA\JG\RT%20qPCR\Time%20Course%20ATL%20C6-2\3_CYP81D5_Alomy018670\Q-CYP81D5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1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12_CYP%20inconnu_Alomy043265\VAL2\Q_CYPi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12_CYP%20inconnu_Alomy043265\VAL2\Q_CYPi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9_Perox2_Alomy061728\Val\Q_PEROX02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9_Perox2_Alomy061728\Val\Q_PEROX02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gardin\Google%20Drive\INRA\JG\RT%20qPCR\Time%20Course%20ATL%20C6-2\5_GT03_Alomy025188\VAL2\Q_GT03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gardin\Google%20Drive\INRA\JG\RT%20qPCR\Time%20Course%20ATL%20C6-2\5_GT03_Alomy025188\VAL2\Q_GT03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7_GT05_Alomy013820\VAL2\Q-GT05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7_GT05_Alomy013820\VAL2\Q-GT05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8_GT06_Alomy011081\VAL2\Q-GT06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8_GT06_Alomy011081\VAL2\Q-GT06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2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21-Helo\Val2\Q-Helo.xlsx" TargetMode="Externa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21-Helo\Val2\Q-Helo.xlsx" TargetMode="Externa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14-DP01\Q-DP01.xlsx" TargetMode="External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NRA\Personal%20Data\Google%20Drive\INRA\JG\RT%20qPCR\Time%20Course%20ATL%20C6-2\14-DP01\Q-DP0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200" b="1" i="0" u="none" strike="noStrike" baseline="0" dirty="0" smtClean="0">
                <a:effectLst/>
              </a:rPr>
              <a:t>CYP71A (Alomy011735)</a:t>
            </a:r>
            <a:endParaRPr lang="fr-FR" sz="1200" dirty="0"/>
          </a:p>
        </c:rich>
      </c:tx>
      <c:layout>
        <c:manualLayout>
          <c:xMode val="edge"/>
          <c:yMode val="edge"/>
          <c:x val="0.1709365626041551"/>
          <c:y val="3.149451648229562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1035493827160493"/>
          <c:y val="6.9287936261050356E-2"/>
          <c:w val="0.85901587301587301"/>
          <c:h val="0.8254152316409287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dPt>
            <c:idx val="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6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1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2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8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9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4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IND!$B$90:$C$125</c:f>
              <c:multiLvlStrCache>
                <c:ptCount val="36"/>
                <c:lvl>
                  <c:pt idx="0">
                    <c:v>R1</c:v>
                  </c:pt>
                  <c:pt idx="1">
                    <c:v>R2</c:v>
                  </c:pt>
                  <c:pt idx="2">
                    <c:v>R3</c:v>
                  </c:pt>
                  <c:pt idx="3">
                    <c:v>S1</c:v>
                  </c:pt>
                  <c:pt idx="4">
                    <c:v>S2</c:v>
                  </c:pt>
                  <c:pt idx="5">
                    <c:v>S3</c:v>
                  </c:pt>
                  <c:pt idx="6">
                    <c:v>R1</c:v>
                  </c:pt>
                  <c:pt idx="7">
                    <c:v>R2</c:v>
                  </c:pt>
                  <c:pt idx="8">
                    <c:v>R3</c:v>
                  </c:pt>
                  <c:pt idx="9">
                    <c:v>S1</c:v>
                  </c:pt>
                  <c:pt idx="10">
                    <c:v>S2</c:v>
                  </c:pt>
                  <c:pt idx="11">
                    <c:v>S3</c:v>
                  </c:pt>
                  <c:pt idx="12">
                    <c:v>R1</c:v>
                  </c:pt>
                  <c:pt idx="13">
                    <c:v>R2</c:v>
                  </c:pt>
                  <c:pt idx="14">
                    <c:v>R3</c:v>
                  </c:pt>
                  <c:pt idx="15">
                    <c:v>S1</c:v>
                  </c:pt>
                  <c:pt idx="16">
                    <c:v>S2</c:v>
                  </c:pt>
                  <c:pt idx="17">
                    <c:v>S3</c:v>
                  </c:pt>
                  <c:pt idx="18">
                    <c:v>R1</c:v>
                  </c:pt>
                  <c:pt idx="19">
                    <c:v>R2</c:v>
                  </c:pt>
                  <c:pt idx="20">
                    <c:v>R3</c:v>
                  </c:pt>
                  <c:pt idx="21">
                    <c:v>S1</c:v>
                  </c:pt>
                  <c:pt idx="22">
                    <c:v>S2</c:v>
                  </c:pt>
                  <c:pt idx="23">
                    <c:v>S3</c:v>
                  </c:pt>
                  <c:pt idx="24">
                    <c:v>R1</c:v>
                  </c:pt>
                  <c:pt idx="25">
                    <c:v>R2</c:v>
                  </c:pt>
                  <c:pt idx="26">
                    <c:v>R3</c:v>
                  </c:pt>
                  <c:pt idx="27">
                    <c:v>S1</c:v>
                  </c:pt>
                  <c:pt idx="28">
                    <c:v>S2</c:v>
                  </c:pt>
                  <c:pt idx="29">
                    <c:v>S3</c:v>
                  </c:pt>
                  <c:pt idx="30">
                    <c:v>R1</c:v>
                  </c:pt>
                  <c:pt idx="31">
                    <c:v>R2</c:v>
                  </c:pt>
                  <c:pt idx="32">
                    <c:v>R3</c:v>
                  </c:pt>
                  <c:pt idx="33">
                    <c:v>S1</c:v>
                  </c:pt>
                  <c:pt idx="34">
                    <c:v>S2</c:v>
                  </c:pt>
                  <c:pt idx="35">
                    <c:v>S3</c:v>
                  </c:pt>
                </c:lvl>
                <c:lvl>
                  <c:pt idx="0">
                    <c:v>UT</c:v>
                  </c:pt>
                  <c:pt idx="6">
                    <c:v>6</c:v>
                  </c:pt>
                  <c:pt idx="12">
                    <c:v>12</c:v>
                  </c:pt>
                  <c:pt idx="18">
                    <c:v>24</c:v>
                  </c:pt>
                  <c:pt idx="24">
                    <c:v>36</c:v>
                  </c:pt>
                  <c:pt idx="30">
                    <c:v>73</c:v>
                  </c:pt>
                </c:lvl>
              </c:multiLvlStrCache>
            </c:multiLvlStrRef>
          </c:cat>
          <c:val>
            <c:numRef>
              <c:f>IND!$D$90:$D$125</c:f>
              <c:numCache>
                <c:formatCode>0.00</c:formatCode>
                <c:ptCount val="36"/>
                <c:pt idx="0">
                  <c:v>1.8524921508161534</c:v>
                </c:pt>
                <c:pt idx="1">
                  <c:v>0.29925064292515502</c:v>
                </c:pt>
                <c:pt idx="2">
                  <c:v>1.2905760915778881</c:v>
                </c:pt>
                <c:pt idx="3">
                  <c:v>0</c:v>
                </c:pt>
                <c:pt idx="4">
                  <c:v>0</c:v>
                </c:pt>
                <c:pt idx="5">
                  <c:v>0.49199762324677654</c:v>
                </c:pt>
                <c:pt idx="6">
                  <c:v>5.3103131447180303</c:v>
                </c:pt>
                <c:pt idx="7">
                  <c:v>1.6346322736521151</c:v>
                </c:pt>
                <c:pt idx="8">
                  <c:v>1.2954621995743945</c:v>
                </c:pt>
                <c:pt idx="9">
                  <c:v>0</c:v>
                </c:pt>
                <c:pt idx="10">
                  <c:v>0</c:v>
                </c:pt>
                <c:pt idx="11">
                  <c:v>1.5385975036083281</c:v>
                </c:pt>
                <c:pt idx="12">
                  <c:v>2.6873791643776639</c:v>
                </c:pt>
                <c:pt idx="13">
                  <c:v>1.4699025839993474</c:v>
                </c:pt>
                <c:pt idx="14">
                  <c:v>2.0124746948928536</c:v>
                </c:pt>
                <c:pt idx="15">
                  <c:v>0</c:v>
                </c:pt>
                <c:pt idx="16">
                  <c:v>0</c:v>
                </c:pt>
                <c:pt idx="17">
                  <c:v>0.5589847092501169</c:v>
                </c:pt>
                <c:pt idx="18">
                  <c:v>5.1480282574006528</c:v>
                </c:pt>
                <c:pt idx="19">
                  <c:v>0.78138435618096602</c:v>
                </c:pt>
                <c:pt idx="20">
                  <c:v>3.0937712269956794</c:v>
                </c:pt>
                <c:pt idx="21">
                  <c:v>0</c:v>
                </c:pt>
                <c:pt idx="22">
                  <c:v>0</c:v>
                </c:pt>
                <c:pt idx="23">
                  <c:v>0.89212776507106806</c:v>
                </c:pt>
                <c:pt idx="24">
                  <c:v>4.9797966952211024</c:v>
                </c:pt>
                <c:pt idx="25">
                  <c:v>1.3577145235550261</c:v>
                </c:pt>
                <c:pt idx="26">
                  <c:v>1.5163844244201798</c:v>
                </c:pt>
                <c:pt idx="27">
                  <c:v>0</c:v>
                </c:pt>
                <c:pt idx="28">
                  <c:v>0</c:v>
                </c:pt>
                <c:pt idx="29">
                  <c:v>1.2180296321680224</c:v>
                </c:pt>
                <c:pt idx="30">
                  <c:v>4.2724557681159272</c:v>
                </c:pt>
                <c:pt idx="31">
                  <c:v>2.0591056923872406</c:v>
                </c:pt>
                <c:pt idx="32">
                  <c:v>4.2225730361075229</c:v>
                </c:pt>
                <c:pt idx="33">
                  <c:v>0</c:v>
                </c:pt>
                <c:pt idx="34">
                  <c:v>2.4575281911770838E-3</c:v>
                </c:pt>
                <c:pt idx="35">
                  <c:v>0.31988110962214839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"/>
        <c:axId val="139597264"/>
        <c:axId val="139598384"/>
      </c:barChart>
      <c:catAx>
        <c:axId val="1395972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39598384"/>
        <c:crosses val="autoZero"/>
        <c:auto val="1"/>
        <c:lblAlgn val="ctr"/>
        <c:lblOffset val="100"/>
        <c:noMultiLvlLbl val="0"/>
      </c:catAx>
      <c:valAx>
        <c:axId val="139598384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39597264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sz="1200" dirty="0" err="1" smtClean="0"/>
              <a:t>HeLo</a:t>
            </a:r>
            <a:r>
              <a:rPr lang="fr-FR" sz="1200" baseline="0" dirty="0" smtClean="0"/>
              <a:t> (</a:t>
            </a:r>
            <a:r>
              <a:rPr lang="fr-FR" sz="1200" dirty="0" smtClean="0"/>
              <a:t>Alomy036282)</a:t>
            </a:r>
            <a:endParaRPr lang="fr-FR" sz="1200" dirty="0"/>
          </a:p>
        </c:rich>
      </c:tx>
      <c:layout>
        <c:manualLayout>
          <c:xMode val="edge"/>
          <c:yMode val="edge"/>
          <c:x val="0.21192731481481483"/>
          <c:y val="3.649425287356322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4527083333333332"/>
          <c:y val="6.6906130268199235E-2"/>
          <c:w val="0.81945138888888891"/>
          <c:h val="0.8314166666666666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dPt>
            <c:idx val="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6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1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2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8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9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4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IND!$B$90:$C$125</c:f>
              <c:multiLvlStrCache>
                <c:ptCount val="36"/>
                <c:lvl>
                  <c:pt idx="0">
                    <c:v>R1</c:v>
                  </c:pt>
                  <c:pt idx="1">
                    <c:v>R2</c:v>
                  </c:pt>
                  <c:pt idx="2">
                    <c:v>R3</c:v>
                  </c:pt>
                  <c:pt idx="3">
                    <c:v>S1</c:v>
                  </c:pt>
                  <c:pt idx="4">
                    <c:v>S2</c:v>
                  </c:pt>
                  <c:pt idx="5">
                    <c:v>S3</c:v>
                  </c:pt>
                  <c:pt idx="6">
                    <c:v>R1</c:v>
                  </c:pt>
                  <c:pt idx="7">
                    <c:v>R2</c:v>
                  </c:pt>
                  <c:pt idx="8">
                    <c:v>R3</c:v>
                  </c:pt>
                  <c:pt idx="9">
                    <c:v>S1</c:v>
                  </c:pt>
                  <c:pt idx="10">
                    <c:v>S2</c:v>
                  </c:pt>
                  <c:pt idx="11">
                    <c:v>S3</c:v>
                  </c:pt>
                  <c:pt idx="12">
                    <c:v>R1</c:v>
                  </c:pt>
                  <c:pt idx="13">
                    <c:v>R2</c:v>
                  </c:pt>
                  <c:pt idx="14">
                    <c:v>R3</c:v>
                  </c:pt>
                  <c:pt idx="15">
                    <c:v>S1</c:v>
                  </c:pt>
                  <c:pt idx="16">
                    <c:v>S2</c:v>
                  </c:pt>
                  <c:pt idx="17">
                    <c:v>S3</c:v>
                  </c:pt>
                  <c:pt idx="18">
                    <c:v>R1</c:v>
                  </c:pt>
                  <c:pt idx="19">
                    <c:v>R2</c:v>
                  </c:pt>
                  <c:pt idx="20">
                    <c:v>R3</c:v>
                  </c:pt>
                  <c:pt idx="21">
                    <c:v>S1</c:v>
                  </c:pt>
                  <c:pt idx="22">
                    <c:v>S2</c:v>
                  </c:pt>
                  <c:pt idx="23">
                    <c:v>S3</c:v>
                  </c:pt>
                  <c:pt idx="24">
                    <c:v>R1</c:v>
                  </c:pt>
                  <c:pt idx="25">
                    <c:v>R2</c:v>
                  </c:pt>
                  <c:pt idx="26">
                    <c:v>R3</c:v>
                  </c:pt>
                  <c:pt idx="27">
                    <c:v>S1</c:v>
                  </c:pt>
                  <c:pt idx="28">
                    <c:v>S2</c:v>
                  </c:pt>
                  <c:pt idx="29">
                    <c:v>S3</c:v>
                  </c:pt>
                  <c:pt idx="30">
                    <c:v>R1</c:v>
                  </c:pt>
                  <c:pt idx="31">
                    <c:v>R2</c:v>
                  </c:pt>
                  <c:pt idx="32">
                    <c:v>R3</c:v>
                  </c:pt>
                  <c:pt idx="33">
                    <c:v>S1</c:v>
                  </c:pt>
                  <c:pt idx="34">
                    <c:v>S2</c:v>
                  </c:pt>
                  <c:pt idx="35">
                    <c:v>S3</c:v>
                  </c:pt>
                </c:lvl>
                <c:lvl>
                  <c:pt idx="0">
                    <c:v>UT</c:v>
                  </c:pt>
                  <c:pt idx="6">
                    <c:v>6</c:v>
                  </c:pt>
                  <c:pt idx="12">
                    <c:v>12</c:v>
                  </c:pt>
                  <c:pt idx="18">
                    <c:v>24</c:v>
                  </c:pt>
                  <c:pt idx="24">
                    <c:v>36</c:v>
                  </c:pt>
                  <c:pt idx="30">
                    <c:v>73</c:v>
                  </c:pt>
                </c:lvl>
              </c:multiLvlStrCache>
            </c:multiLvlStrRef>
          </c:cat>
          <c:val>
            <c:numRef>
              <c:f>IND!$D$90:$D$125</c:f>
              <c:numCache>
                <c:formatCode>0.00</c:formatCode>
                <c:ptCount val="36"/>
                <c:pt idx="0">
                  <c:v>0.6030273554259461</c:v>
                </c:pt>
                <c:pt idx="1">
                  <c:v>0.35082458313745596</c:v>
                </c:pt>
                <c:pt idx="2">
                  <c:v>0.45406646582070109</c:v>
                </c:pt>
                <c:pt idx="3">
                  <c:v>0.17915613280994835</c:v>
                </c:pt>
                <c:pt idx="4">
                  <c:v>0.17321678756040915</c:v>
                </c:pt>
                <c:pt idx="5">
                  <c:v>4.8681426501379868E-2</c:v>
                </c:pt>
                <c:pt idx="6">
                  <c:v>0.11329037284619077</c:v>
                </c:pt>
                <c:pt idx="7">
                  <c:v>3.0201772946383749</c:v>
                </c:pt>
                <c:pt idx="8">
                  <c:v>0.69766685647058857</c:v>
                </c:pt>
                <c:pt idx="9">
                  <c:v>1.4281737338413696</c:v>
                </c:pt>
                <c:pt idx="10">
                  <c:v>0.30221416545992585</c:v>
                </c:pt>
                <c:pt idx="11">
                  <c:v>5.0907327689501273E-3</c:v>
                </c:pt>
                <c:pt idx="12">
                  <c:v>4.3053602958008339</c:v>
                </c:pt>
                <c:pt idx="13">
                  <c:v>0.49684515915324712</c:v>
                </c:pt>
                <c:pt idx="14">
                  <c:v>1.5293053136970531</c:v>
                </c:pt>
                <c:pt idx="15">
                  <c:v>0.13138810649487997</c:v>
                </c:pt>
                <c:pt idx="16">
                  <c:v>0.72267616408655977</c:v>
                </c:pt>
                <c:pt idx="17">
                  <c:v>3.8136735312461242E-2</c:v>
                </c:pt>
                <c:pt idx="18">
                  <c:v>4.55012786000548</c:v>
                </c:pt>
                <c:pt idx="19">
                  <c:v>0.37835066173682619</c:v>
                </c:pt>
                <c:pt idx="20">
                  <c:v>2.3848004017905362</c:v>
                </c:pt>
                <c:pt idx="21">
                  <c:v>3.4248012333968375E-2</c:v>
                </c:pt>
                <c:pt idx="22">
                  <c:v>0.31384771015821855</c:v>
                </c:pt>
                <c:pt idx="23">
                  <c:v>1.5502621162198766E-2</c:v>
                </c:pt>
                <c:pt idx="24">
                  <c:v>0.36343609043230501</c:v>
                </c:pt>
                <c:pt idx="25">
                  <c:v>0.29478129807136122</c:v>
                </c:pt>
                <c:pt idx="26">
                  <c:v>0.56567559319082628</c:v>
                </c:pt>
                <c:pt idx="27">
                  <c:v>0.14908852369527872</c:v>
                </c:pt>
                <c:pt idx="28">
                  <c:v>6.2284266131170472E-3</c:v>
                </c:pt>
                <c:pt idx="29">
                  <c:v>1.722589560750323E-3</c:v>
                </c:pt>
                <c:pt idx="30">
                  <c:v>8.1897343576338585E-2</c:v>
                </c:pt>
                <c:pt idx="31">
                  <c:v>0.77708523826741449</c:v>
                </c:pt>
                <c:pt idx="32">
                  <c:v>5.1794058117914266E-2</c:v>
                </c:pt>
                <c:pt idx="33">
                  <c:v>1.8571053273439434E-3</c:v>
                </c:pt>
                <c:pt idx="34">
                  <c:v>5.8470130518949559E-2</c:v>
                </c:pt>
                <c:pt idx="35">
                  <c:v>1.1208645657662601E-2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"/>
        <c:axId val="143451184"/>
        <c:axId val="143451744"/>
      </c:barChart>
      <c:catAx>
        <c:axId val="1434511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43451744"/>
        <c:crosses val="autoZero"/>
        <c:auto val="1"/>
        <c:lblAlgn val="ctr"/>
        <c:lblOffset val="100"/>
        <c:noMultiLvlLbl val="0"/>
      </c:catAx>
      <c:valAx>
        <c:axId val="143451744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43451184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dirty="0" smtClean="0"/>
              <a:t>DP01</a:t>
            </a:r>
            <a:r>
              <a:rPr lang="fr-FR" baseline="0" dirty="0" smtClean="0"/>
              <a:t> (</a:t>
            </a:r>
            <a:r>
              <a:rPr lang="fr-FR" dirty="0" smtClean="0"/>
              <a:t>Alomy001049)</a:t>
            </a:r>
            <a:endParaRPr lang="fr-FR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1587268518518519"/>
          <c:y val="6.6906130268199235E-2"/>
          <c:w val="0.84927731481481483"/>
          <c:h val="0.8325517241379309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dPt>
            <c:idx val="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6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1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2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8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9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4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IND!$B$90:$C$125</c:f>
              <c:multiLvlStrCache>
                <c:ptCount val="36"/>
                <c:lvl>
                  <c:pt idx="0">
                    <c:v>R1</c:v>
                  </c:pt>
                  <c:pt idx="1">
                    <c:v>R2</c:v>
                  </c:pt>
                  <c:pt idx="2">
                    <c:v>R3</c:v>
                  </c:pt>
                  <c:pt idx="3">
                    <c:v>S1</c:v>
                  </c:pt>
                  <c:pt idx="4">
                    <c:v>S2</c:v>
                  </c:pt>
                  <c:pt idx="5">
                    <c:v>S3</c:v>
                  </c:pt>
                  <c:pt idx="6">
                    <c:v>R1</c:v>
                  </c:pt>
                  <c:pt idx="7">
                    <c:v>R2</c:v>
                  </c:pt>
                  <c:pt idx="8">
                    <c:v>R3</c:v>
                  </c:pt>
                  <c:pt idx="9">
                    <c:v>S1</c:v>
                  </c:pt>
                  <c:pt idx="10">
                    <c:v>S2</c:v>
                  </c:pt>
                  <c:pt idx="11">
                    <c:v>S3</c:v>
                  </c:pt>
                  <c:pt idx="12">
                    <c:v>R1</c:v>
                  </c:pt>
                  <c:pt idx="13">
                    <c:v>R2</c:v>
                  </c:pt>
                  <c:pt idx="14">
                    <c:v>R3</c:v>
                  </c:pt>
                  <c:pt idx="15">
                    <c:v>S1</c:v>
                  </c:pt>
                  <c:pt idx="16">
                    <c:v>S2</c:v>
                  </c:pt>
                  <c:pt idx="17">
                    <c:v>S3</c:v>
                  </c:pt>
                  <c:pt idx="18">
                    <c:v>R1</c:v>
                  </c:pt>
                  <c:pt idx="19">
                    <c:v>R2</c:v>
                  </c:pt>
                  <c:pt idx="20">
                    <c:v>R3</c:v>
                  </c:pt>
                  <c:pt idx="21">
                    <c:v>S1</c:v>
                  </c:pt>
                  <c:pt idx="22">
                    <c:v>S2</c:v>
                  </c:pt>
                  <c:pt idx="23">
                    <c:v>S3</c:v>
                  </c:pt>
                  <c:pt idx="24">
                    <c:v>R1</c:v>
                  </c:pt>
                  <c:pt idx="25">
                    <c:v>R2</c:v>
                  </c:pt>
                  <c:pt idx="26">
                    <c:v>R3</c:v>
                  </c:pt>
                  <c:pt idx="27">
                    <c:v>S1</c:v>
                  </c:pt>
                  <c:pt idx="28">
                    <c:v>S2</c:v>
                  </c:pt>
                  <c:pt idx="29">
                    <c:v>S3</c:v>
                  </c:pt>
                  <c:pt idx="30">
                    <c:v>R1</c:v>
                  </c:pt>
                  <c:pt idx="31">
                    <c:v>R2</c:v>
                  </c:pt>
                  <c:pt idx="32">
                    <c:v>R3</c:v>
                  </c:pt>
                  <c:pt idx="33">
                    <c:v>S1</c:v>
                  </c:pt>
                  <c:pt idx="34">
                    <c:v>S2</c:v>
                  </c:pt>
                  <c:pt idx="35">
                    <c:v>S3</c:v>
                  </c:pt>
                </c:lvl>
                <c:lvl>
                  <c:pt idx="0">
                    <c:v>UT</c:v>
                  </c:pt>
                  <c:pt idx="6">
                    <c:v>6</c:v>
                  </c:pt>
                  <c:pt idx="12">
                    <c:v>12</c:v>
                  </c:pt>
                  <c:pt idx="18">
                    <c:v>24</c:v>
                  </c:pt>
                  <c:pt idx="24">
                    <c:v>36</c:v>
                  </c:pt>
                  <c:pt idx="30">
                    <c:v>73</c:v>
                  </c:pt>
                </c:lvl>
              </c:multiLvlStrCache>
            </c:multiLvlStrRef>
          </c:cat>
          <c:val>
            <c:numRef>
              <c:f>IND!$D$90:$D$125</c:f>
              <c:numCache>
                <c:formatCode>0.00</c:formatCode>
                <c:ptCount val="36"/>
                <c:pt idx="0">
                  <c:v>2.2048904119643566</c:v>
                </c:pt>
                <c:pt idx="1">
                  <c:v>1.4038258555298295</c:v>
                </c:pt>
                <c:pt idx="2">
                  <c:v>1.4747754025517779</c:v>
                </c:pt>
                <c:pt idx="3">
                  <c:v>2.8566049352594138E-3</c:v>
                </c:pt>
                <c:pt idx="4">
                  <c:v>0</c:v>
                </c:pt>
                <c:pt idx="5">
                  <c:v>1.1838629382404229</c:v>
                </c:pt>
                <c:pt idx="6">
                  <c:v>4.7611315772021356</c:v>
                </c:pt>
                <c:pt idx="7">
                  <c:v>1.5320162632410308</c:v>
                </c:pt>
                <c:pt idx="8">
                  <c:v>3.8661587635206365</c:v>
                </c:pt>
                <c:pt idx="9">
                  <c:v>2.7413848665157484E-3</c:v>
                </c:pt>
                <c:pt idx="10">
                  <c:v>1.470540766828294E-3</c:v>
                </c:pt>
                <c:pt idx="11">
                  <c:v>1.7238016421253133</c:v>
                </c:pt>
                <c:pt idx="12">
                  <c:v>7.4559912918336266</c:v>
                </c:pt>
                <c:pt idx="13">
                  <c:v>2.5596390188600808</c:v>
                </c:pt>
                <c:pt idx="14">
                  <c:v>4.2249798489784647</c:v>
                </c:pt>
                <c:pt idx="15">
                  <c:v>3.4126275006986901E-4</c:v>
                </c:pt>
                <c:pt idx="16">
                  <c:v>3.8992027721067718E-3</c:v>
                </c:pt>
                <c:pt idx="17">
                  <c:v>1.9029798477948892</c:v>
                </c:pt>
                <c:pt idx="18">
                  <c:v>4.4326873014708585</c:v>
                </c:pt>
                <c:pt idx="19">
                  <c:v>2.6600129204873495</c:v>
                </c:pt>
                <c:pt idx="20">
                  <c:v>4.549463116112606</c:v>
                </c:pt>
                <c:pt idx="21">
                  <c:v>4.8797014726440017E-4</c:v>
                </c:pt>
                <c:pt idx="22">
                  <c:v>4.7288172826386301E-3</c:v>
                </c:pt>
                <c:pt idx="23">
                  <c:v>1.9655366589604704</c:v>
                </c:pt>
                <c:pt idx="24">
                  <c:v>4.8649257425435337</c:v>
                </c:pt>
                <c:pt idx="25">
                  <c:v>3.2657532594776217</c:v>
                </c:pt>
                <c:pt idx="26">
                  <c:v>3.1065972291715744</c:v>
                </c:pt>
                <c:pt idx="27">
                  <c:v>3.7362630463032686E-3</c:v>
                </c:pt>
                <c:pt idx="28">
                  <c:v>2.148220417223803E-3</c:v>
                </c:pt>
                <c:pt idx="29">
                  <c:v>2.8119926845238714</c:v>
                </c:pt>
                <c:pt idx="30">
                  <c:v>4.4814442445766804</c:v>
                </c:pt>
                <c:pt idx="31">
                  <c:v>1.4320276384931696</c:v>
                </c:pt>
                <c:pt idx="32">
                  <c:v>3.7166307956070548</c:v>
                </c:pt>
                <c:pt idx="33">
                  <c:v>1.5521448753620957E-2</c:v>
                </c:pt>
                <c:pt idx="34">
                  <c:v>4.3229911382505016E-4</c:v>
                </c:pt>
                <c:pt idx="35">
                  <c:v>2.2376897801933238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"/>
        <c:axId val="143453984"/>
        <c:axId val="143454544"/>
      </c:barChart>
      <c:catAx>
        <c:axId val="1434539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43454544"/>
        <c:crosses val="autoZero"/>
        <c:auto val="1"/>
        <c:lblAlgn val="ctr"/>
        <c:lblOffset val="100"/>
        <c:noMultiLvlLbl val="0"/>
      </c:catAx>
      <c:valAx>
        <c:axId val="143454544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43453984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000"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en-US" dirty="0" smtClean="0"/>
              <a:t>A</a:t>
            </a:r>
            <a:endParaRPr lang="en-US" dirty="0"/>
          </a:p>
        </c:rich>
      </c:tx>
      <c:layout>
        <c:manualLayout>
          <c:xMode val="edge"/>
          <c:yMode val="edge"/>
          <c:x val="0.25484668370181096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4878138540162203"/>
          <c:y val="0.18150820707070708"/>
          <c:w val="0.69600947116987"/>
          <c:h val="0.6802758838383838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Graph!$C$1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Graph!$A$2:$B$13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Graph!$C$2:$C$13</c:f>
              <c:numCache>
                <c:formatCode>0.00</c:formatCode>
                <c:ptCount val="12"/>
                <c:pt idx="0">
                  <c:v>1.2503320894514522E-2</c:v>
                </c:pt>
                <c:pt idx="1">
                  <c:v>2.5407866186772782E-2</c:v>
                </c:pt>
                <c:pt idx="2">
                  <c:v>1.2812199847151836E-2</c:v>
                </c:pt>
                <c:pt idx="3">
                  <c:v>2.2076757469524939E-2</c:v>
                </c:pt>
                <c:pt idx="4">
                  <c:v>2.7892949835707743E-2</c:v>
                </c:pt>
                <c:pt idx="5">
                  <c:v>2.7956027537584305E-2</c:v>
                </c:pt>
                <c:pt idx="6">
                  <c:v>1.0425202975360055E-3</c:v>
                </c:pt>
                <c:pt idx="7">
                  <c:v>3.2109858778615794E-3</c:v>
                </c:pt>
                <c:pt idx="8">
                  <c:v>8.8910874910652637E-4</c:v>
                </c:pt>
                <c:pt idx="9">
                  <c:v>1.4638413364688556E-3</c:v>
                </c:pt>
                <c:pt idx="10">
                  <c:v>4.1742813773453236E-3</c:v>
                </c:pt>
                <c:pt idx="11">
                  <c:v>9.1028350410245673E-4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95723344"/>
        <c:axId val="195723904"/>
      </c:barChart>
      <c:catAx>
        <c:axId val="1957233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95723904"/>
        <c:crosses val="autoZero"/>
        <c:auto val="1"/>
        <c:lblAlgn val="ctr"/>
        <c:lblOffset val="100"/>
        <c:noMultiLvlLbl val="0"/>
      </c:catAx>
      <c:valAx>
        <c:axId val="195723904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fr-FR"/>
          </a:p>
        </c:txPr>
        <c:crossAx val="19572334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23180642361111106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0.1828030303030303"/>
          <c:w val="0.72493750000000001"/>
          <c:h val="0.67775568181818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Graph!$C$15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Graph!$A$16:$B$27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Graph!$C$16:$C$27</c:f>
              <c:numCache>
                <c:formatCode>0.00</c:formatCode>
                <c:ptCount val="12"/>
                <c:pt idx="0">
                  <c:v>1.35</c:v>
                </c:pt>
                <c:pt idx="1">
                  <c:v>2.21</c:v>
                </c:pt>
                <c:pt idx="2">
                  <c:v>1.24</c:v>
                </c:pt>
                <c:pt idx="3">
                  <c:v>1.53</c:v>
                </c:pt>
                <c:pt idx="4">
                  <c:v>3.18</c:v>
                </c:pt>
                <c:pt idx="5">
                  <c:v>1.06</c:v>
                </c:pt>
                <c:pt idx="6">
                  <c:v>0.08</c:v>
                </c:pt>
                <c:pt idx="7">
                  <c:v>0.08</c:v>
                </c:pt>
                <c:pt idx="8">
                  <c:v>0.17</c:v>
                </c:pt>
                <c:pt idx="9">
                  <c:v>0.17</c:v>
                </c:pt>
                <c:pt idx="10">
                  <c:v>0.44</c:v>
                </c:pt>
                <c:pt idx="11">
                  <c:v>0.19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95726144"/>
        <c:axId val="195726704"/>
      </c:barChart>
      <c:catAx>
        <c:axId val="1957261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95726704"/>
        <c:crosses val="autoZero"/>
        <c:auto val="1"/>
        <c:lblAlgn val="ctr"/>
        <c:lblOffset val="100"/>
        <c:noMultiLvlLbl val="0"/>
      </c:catAx>
      <c:valAx>
        <c:axId val="195726704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fr-FR"/>
          </a:p>
        </c:txPr>
        <c:crossAx val="19572614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fr-FR" dirty="0" smtClean="0"/>
              <a:t>A</a:t>
            </a:r>
            <a:endParaRPr lang="fr-FR" dirty="0"/>
          </a:p>
        </c:rich>
      </c:tx>
      <c:layout>
        <c:manualLayout>
          <c:xMode val="edge"/>
          <c:yMode val="edge"/>
          <c:x val="0.26584374999999993"/>
          <c:y val="1.603535353535353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503342013888889"/>
          <c:y val="0.1828030303030303"/>
          <c:w val="0.69490798611111115"/>
          <c:h val="0.683167929292929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graph'!$C$2:$C$13</c:f>
              <c:numCache>
                <c:formatCode>0.00</c:formatCode>
                <c:ptCount val="12"/>
                <c:pt idx="0">
                  <c:v>0.55659164107390025</c:v>
                </c:pt>
                <c:pt idx="1">
                  <c:v>3.2532984692797431</c:v>
                </c:pt>
                <c:pt idx="2">
                  <c:v>2.6795129216320426</c:v>
                </c:pt>
                <c:pt idx="3">
                  <c:v>4.2052836775596854</c:v>
                </c:pt>
                <c:pt idx="4">
                  <c:v>2.756102117692699</c:v>
                </c:pt>
                <c:pt idx="5">
                  <c:v>3.3354225080795672</c:v>
                </c:pt>
                <c:pt idx="6">
                  <c:v>0.26131769612411804</c:v>
                </c:pt>
                <c:pt idx="7">
                  <c:v>0.64766558813369612</c:v>
                </c:pt>
                <c:pt idx="8">
                  <c:v>0.44761319964430007</c:v>
                </c:pt>
                <c:pt idx="9">
                  <c:v>1.7613299213441149</c:v>
                </c:pt>
                <c:pt idx="10">
                  <c:v>0.88459993660874225</c:v>
                </c:pt>
                <c:pt idx="11">
                  <c:v>0.2366793755047448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"/>
        <c:axId val="196514736"/>
        <c:axId val="196515296"/>
      </c:barChart>
      <c:catAx>
        <c:axId val="1965147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96515296"/>
        <c:crosses val="autoZero"/>
        <c:auto val="1"/>
        <c:lblAlgn val="ctr"/>
        <c:lblOffset val="100"/>
        <c:noMultiLvlLbl val="0"/>
      </c:catAx>
      <c:valAx>
        <c:axId val="196515296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965147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fr-FR" dirty="0" smtClean="0"/>
              <a:t>B</a:t>
            </a:r>
            <a:endParaRPr lang="fr-FR" dirty="0"/>
          </a:p>
        </c:rich>
      </c:tx>
      <c:layout>
        <c:manualLayout>
          <c:xMode val="edge"/>
          <c:yMode val="edge"/>
          <c:x val="0.19873350694444439"/>
          <c:y val="8.0176767676767673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8856163194444445"/>
          <c:y val="0.18164078282828283"/>
          <c:w val="0.7481657986111111"/>
          <c:h val="0.6843301767676767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graph'!$C$16:$C$27</c:f>
              <c:numCache>
                <c:formatCode>0.00</c:formatCode>
                <c:ptCount val="12"/>
                <c:pt idx="0">
                  <c:v>6.03</c:v>
                </c:pt>
                <c:pt idx="1">
                  <c:v>4.72</c:v>
                </c:pt>
                <c:pt idx="2">
                  <c:v>6.97</c:v>
                </c:pt>
                <c:pt idx="3">
                  <c:v>11.24</c:v>
                </c:pt>
                <c:pt idx="4">
                  <c:v>4.6100000000000003</c:v>
                </c:pt>
                <c:pt idx="5">
                  <c:v>6.39</c:v>
                </c:pt>
                <c:pt idx="6">
                  <c:v>0.89</c:v>
                </c:pt>
                <c:pt idx="7">
                  <c:v>2.87</c:v>
                </c:pt>
                <c:pt idx="8">
                  <c:v>1.04</c:v>
                </c:pt>
                <c:pt idx="9">
                  <c:v>3.36</c:v>
                </c:pt>
                <c:pt idx="10">
                  <c:v>4.2</c:v>
                </c:pt>
                <c:pt idx="11">
                  <c:v>2.83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axId val="196517536"/>
        <c:axId val="196518096"/>
      </c:barChart>
      <c:catAx>
        <c:axId val="1965175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96518096"/>
        <c:crosses val="autoZero"/>
        <c:auto val="1"/>
        <c:lblAlgn val="ctr"/>
        <c:lblOffset val="100"/>
        <c:noMultiLvlLbl val="0"/>
      </c:catAx>
      <c:valAx>
        <c:axId val="196518096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600"/>
            </a:pPr>
            <a:endParaRPr lang="fr-FR"/>
          </a:p>
        </c:txPr>
        <c:crossAx val="1965175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700"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 smtClean="0"/>
              <a:t>A</a:t>
            </a:r>
            <a:endParaRPr lang="en-US" sz="1200" dirty="0"/>
          </a:p>
        </c:rich>
      </c:tx>
      <c:layout>
        <c:manualLayout>
          <c:xMode val="edge"/>
          <c:yMode val="edge"/>
          <c:x val="0.26584374999999993"/>
          <c:y val="8.0176767676767673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2828559027777778"/>
          <c:y val="0.14333585858585857"/>
          <c:w val="0.70556857638888903"/>
          <c:h val="0.723256313131313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graph'!$C$2:$C$13</c:f>
              <c:numCache>
                <c:formatCode>0.00</c:formatCode>
                <c:ptCount val="12"/>
                <c:pt idx="0">
                  <c:v>0.6063014269578797</c:v>
                </c:pt>
                <c:pt idx="1">
                  <c:v>1.4832346497163584</c:v>
                </c:pt>
                <c:pt idx="2">
                  <c:v>2.2756262437851453</c:v>
                </c:pt>
                <c:pt idx="3">
                  <c:v>2.4208604169511818</c:v>
                </c:pt>
                <c:pt idx="4">
                  <c:v>3.482244583083919</c:v>
                </c:pt>
                <c:pt idx="5">
                  <c:v>5.5939754908396324</c:v>
                </c:pt>
                <c:pt idx="6">
                  <c:v>0.17063132482440568</c:v>
                </c:pt>
                <c:pt idx="7">
                  <c:v>0.90343006153253114</c:v>
                </c:pt>
                <c:pt idx="8">
                  <c:v>0.49531122006319911</c:v>
                </c:pt>
                <c:pt idx="9">
                  <c:v>0.84354891918909169</c:v>
                </c:pt>
                <c:pt idx="10">
                  <c:v>1.6485006554496657</c:v>
                </c:pt>
                <c:pt idx="11">
                  <c:v>1.6885588671302576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"/>
        <c:axId val="196520336"/>
        <c:axId val="196520896"/>
      </c:barChart>
      <c:catAx>
        <c:axId val="1965203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96520896"/>
        <c:crosses val="autoZero"/>
        <c:auto val="1"/>
        <c:lblAlgn val="ctr"/>
        <c:lblOffset val="100"/>
        <c:noMultiLvlLbl val="0"/>
      </c:catAx>
      <c:valAx>
        <c:axId val="196520896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965203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 smtClean="0"/>
              <a:t>B</a:t>
            </a:r>
            <a:endParaRPr lang="en-US" sz="1200" dirty="0"/>
          </a:p>
        </c:rich>
      </c:tx>
      <c:layout>
        <c:manualLayout>
          <c:xMode val="edge"/>
          <c:yMode val="edge"/>
          <c:x val="0.29795225694444438"/>
          <c:y val="8.0176767676767673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5584635416666668"/>
          <c:y val="0.14271464646464646"/>
          <c:w val="0.69011371527777776"/>
          <c:h val="0.723256313131313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graph'!$C$16:$C$27</c:f>
              <c:numCache>
                <c:formatCode>0.00</c:formatCode>
                <c:ptCount val="12"/>
                <c:pt idx="0">
                  <c:v>4.5</c:v>
                </c:pt>
                <c:pt idx="1">
                  <c:v>6.85</c:v>
                </c:pt>
                <c:pt idx="2">
                  <c:v>3.94</c:v>
                </c:pt>
                <c:pt idx="3">
                  <c:v>3.96</c:v>
                </c:pt>
                <c:pt idx="4">
                  <c:v>7.79</c:v>
                </c:pt>
                <c:pt idx="5">
                  <c:v>7.82</c:v>
                </c:pt>
                <c:pt idx="6">
                  <c:v>0.68</c:v>
                </c:pt>
                <c:pt idx="7">
                  <c:v>1.78</c:v>
                </c:pt>
                <c:pt idx="8">
                  <c:v>1.1100000000000001</c:v>
                </c:pt>
                <c:pt idx="9">
                  <c:v>0.69</c:v>
                </c:pt>
                <c:pt idx="10">
                  <c:v>2.1800000000000002</c:v>
                </c:pt>
                <c:pt idx="11">
                  <c:v>3.45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96353216"/>
        <c:axId val="196353776"/>
      </c:barChart>
      <c:catAx>
        <c:axId val="1963532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96353776"/>
        <c:crosses val="autoZero"/>
        <c:auto val="1"/>
        <c:lblAlgn val="ctr"/>
        <c:lblOffset val="100"/>
        <c:noMultiLvlLbl val="0"/>
      </c:catAx>
      <c:valAx>
        <c:axId val="196353776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9635321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 smtClean="0"/>
              <a:t>A</a:t>
            </a:r>
            <a:endParaRPr lang="en-US" sz="1200" dirty="0"/>
          </a:p>
        </c:rich>
      </c:tx>
      <c:layout>
        <c:manualLayout>
          <c:xMode val="edge"/>
          <c:yMode val="edge"/>
          <c:x val="0.24277517361111117"/>
          <c:y val="8.0176767676767673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9.0749999999999997E-2"/>
          <c:w val="0.72873958333333333"/>
          <c:h val="0.7747039141414141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graph'!$C$2:$C$13</c:f>
              <c:numCache>
                <c:formatCode>0.00</c:formatCode>
                <c:ptCount val="12"/>
                <c:pt idx="0">
                  <c:v>1.8738873179560789</c:v>
                </c:pt>
                <c:pt idx="1">
                  <c:v>5.7750938295811318</c:v>
                </c:pt>
                <c:pt idx="2">
                  <c:v>6.1228180825048852</c:v>
                </c:pt>
                <c:pt idx="3">
                  <c:v>6.6970119926452059</c:v>
                </c:pt>
                <c:pt idx="4">
                  <c:v>8.6453720139580224</c:v>
                </c:pt>
                <c:pt idx="5">
                  <c:v>13.23159190592917</c:v>
                </c:pt>
                <c:pt idx="6">
                  <c:v>0.40715530095104663</c:v>
                </c:pt>
                <c:pt idx="7">
                  <c:v>1.5525209699126128</c:v>
                </c:pt>
                <c:pt idx="8">
                  <c:v>0.80436103164498052</c:v>
                </c:pt>
                <c:pt idx="9">
                  <c:v>1.6183795064019755</c:v>
                </c:pt>
                <c:pt idx="10">
                  <c:v>3.0015753229492148</c:v>
                </c:pt>
                <c:pt idx="11">
                  <c:v>5.2426286647991818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"/>
        <c:axId val="196356016"/>
        <c:axId val="196356576"/>
      </c:barChart>
      <c:catAx>
        <c:axId val="1963560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96356576"/>
        <c:crosses val="autoZero"/>
        <c:auto val="1"/>
        <c:lblAlgn val="ctr"/>
        <c:lblOffset val="100"/>
        <c:noMultiLvlLbl val="0"/>
      </c:catAx>
      <c:valAx>
        <c:axId val="196356576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9635601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 smtClean="0"/>
              <a:t>B</a:t>
            </a:r>
            <a:endParaRPr lang="en-US" sz="1200" dirty="0"/>
          </a:p>
        </c:rich>
      </c:tx>
      <c:layout>
        <c:manualLayout>
          <c:xMode val="edge"/>
          <c:yMode val="edge"/>
          <c:x val="0.19129166666666667"/>
          <c:y val="8.0176767676767673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9796875"/>
          <c:y val="9.4608585858585864E-2"/>
          <c:w val="0.74811111111111106"/>
          <c:h val="0.787397727272727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graph'!$C$16:$C$27</c:f>
              <c:numCache>
                <c:formatCode>0.00</c:formatCode>
                <c:ptCount val="12"/>
                <c:pt idx="0">
                  <c:v>179.24</c:v>
                </c:pt>
                <c:pt idx="1">
                  <c:v>210.04</c:v>
                </c:pt>
                <c:pt idx="2">
                  <c:v>177.01</c:v>
                </c:pt>
                <c:pt idx="3">
                  <c:v>201.61</c:v>
                </c:pt>
                <c:pt idx="4">
                  <c:v>297.42</c:v>
                </c:pt>
                <c:pt idx="5">
                  <c:v>377.22</c:v>
                </c:pt>
                <c:pt idx="6">
                  <c:v>56.95</c:v>
                </c:pt>
                <c:pt idx="7">
                  <c:v>64.86</c:v>
                </c:pt>
                <c:pt idx="8">
                  <c:v>43.91</c:v>
                </c:pt>
                <c:pt idx="9">
                  <c:v>65.38</c:v>
                </c:pt>
                <c:pt idx="10">
                  <c:v>106.97</c:v>
                </c:pt>
                <c:pt idx="11">
                  <c:v>178.38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"/>
        <c:axId val="196358816"/>
        <c:axId val="196359376"/>
      </c:barChart>
      <c:catAx>
        <c:axId val="1963588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96359376"/>
        <c:crosses val="autoZero"/>
        <c:auto val="1"/>
        <c:lblAlgn val="ctr"/>
        <c:lblOffset val="100"/>
        <c:noMultiLvlLbl val="0"/>
      </c:catAx>
      <c:valAx>
        <c:axId val="196359376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9635881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200" b="1" i="0" u="none" strike="noStrike" baseline="0" dirty="0" smtClean="0">
                <a:effectLst/>
              </a:rPr>
              <a:t>CYP71B3 (Alomy049563)</a:t>
            </a:r>
            <a:endParaRPr lang="fr-FR" sz="1200" dirty="0"/>
          </a:p>
        </c:rich>
      </c:tx>
      <c:layout>
        <c:manualLayout>
          <c:xMode val="edge"/>
          <c:yMode val="edge"/>
          <c:x val="0.17121249999999999"/>
          <c:y val="3.1498015873015872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2603395061728395"/>
          <c:y val="6.9295634920634924E-2"/>
          <c:w val="0.84248721340388011"/>
          <c:h val="0.8253958333333333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dPt>
            <c:idx val="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6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1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2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8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9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4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IND!$B$90:$C$125</c:f>
              <c:multiLvlStrCache>
                <c:ptCount val="36"/>
                <c:lvl>
                  <c:pt idx="0">
                    <c:v>R1</c:v>
                  </c:pt>
                  <c:pt idx="1">
                    <c:v>R2</c:v>
                  </c:pt>
                  <c:pt idx="2">
                    <c:v>R3</c:v>
                  </c:pt>
                  <c:pt idx="3">
                    <c:v>S1</c:v>
                  </c:pt>
                  <c:pt idx="4">
                    <c:v>S2</c:v>
                  </c:pt>
                  <c:pt idx="5">
                    <c:v>S3</c:v>
                  </c:pt>
                  <c:pt idx="6">
                    <c:v>R1</c:v>
                  </c:pt>
                  <c:pt idx="7">
                    <c:v>R2</c:v>
                  </c:pt>
                  <c:pt idx="8">
                    <c:v>R3</c:v>
                  </c:pt>
                  <c:pt idx="9">
                    <c:v>S1</c:v>
                  </c:pt>
                  <c:pt idx="10">
                    <c:v>S2</c:v>
                  </c:pt>
                  <c:pt idx="11">
                    <c:v>S3</c:v>
                  </c:pt>
                  <c:pt idx="12">
                    <c:v>R1</c:v>
                  </c:pt>
                  <c:pt idx="13">
                    <c:v>R2</c:v>
                  </c:pt>
                  <c:pt idx="14">
                    <c:v>R3</c:v>
                  </c:pt>
                  <c:pt idx="15">
                    <c:v>S1</c:v>
                  </c:pt>
                  <c:pt idx="16">
                    <c:v>S2</c:v>
                  </c:pt>
                  <c:pt idx="17">
                    <c:v>S3</c:v>
                  </c:pt>
                  <c:pt idx="18">
                    <c:v>R1</c:v>
                  </c:pt>
                  <c:pt idx="19">
                    <c:v>R2</c:v>
                  </c:pt>
                  <c:pt idx="20">
                    <c:v>R3</c:v>
                  </c:pt>
                  <c:pt idx="21">
                    <c:v>S1</c:v>
                  </c:pt>
                  <c:pt idx="22">
                    <c:v>S2</c:v>
                  </c:pt>
                  <c:pt idx="23">
                    <c:v>S3</c:v>
                  </c:pt>
                  <c:pt idx="24">
                    <c:v>R1</c:v>
                  </c:pt>
                  <c:pt idx="25">
                    <c:v>R2</c:v>
                  </c:pt>
                  <c:pt idx="26">
                    <c:v>R3</c:v>
                  </c:pt>
                  <c:pt idx="27">
                    <c:v>S1</c:v>
                  </c:pt>
                  <c:pt idx="28">
                    <c:v>S2</c:v>
                  </c:pt>
                  <c:pt idx="29">
                    <c:v>S3</c:v>
                  </c:pt>
                  <c:pt idx="30">
                    <c:v>R1</c:v>
                  </c:pt>
                  <c:pt idx="31">
                    <c:v>R2</c:v>
                  </c:pt>
                  <c:pt idx="32">
                    <c:v>R3</c:v>
                  </c:pt>
                  <c:pt idx="33">
                    <c:v>S1</c:v>
                  </c:pt>
                  <c:pt idx="34">
                    <c:v>S2</c:v>
                  </c:pt>
                  <c:pt idx="35">
                    <c:v>S3</c:v>
                  </c:pt>
                </c:lvl>
                <c:lvl>
                  <c:pt idx="0">
                    <c:v>UT</c:v>
                  </c:pt>
                  <c:pt idx="6">
                    <c:v>6</c:v>
                  </c:pt>
                  <c:pt idx="12">
                    <c:v>12</c:v>
                  </c:pt>
                  <c:pt idx="18">
                    <c:v>24</c:v>
                  </c:pt>
                  <c:pt idx="24">
                    <c:v>36</c:v>
                  </c:pt>
                  <c:pt idx="30">
                    <c:v>73</c:v>
                  </c:pt>
                </c:lvl>
              </c:multiLvlStrCache>
            </c:multiLvlStrRef>
          </c:cat>
          <c:val>
            <c:numRef>
              <c:f>IND!$D$90:$D$125</c:f>
              <c:numCache>
                <c:formatCode>0.00</c:formatCode>
                <c:ptCount val="36"/>
                <c:pt idx="0">
                  <c:v>0.28763574749378246</c:v>
                </c:pt>
                <c:pt idx="1">
                  <c:v>0.57650759147350061</c:v>
                </c:pt>
                <c:pt idx="2">
                  <c:v>0.80563158425441772</c:v>
                </c:pt>
                <c:pt idx="3">
                  <c:v>0</c:v>
                </c:pt>
                <c:pt idx="4">
                  <c:v>0</c:v>
                </c:pt>
                <c:pt idx="5">
                  <c:v>0.78395308837235411</c:v>
                </c:pt>
                <c:pt idx="6">
                  <c:v>2.8164510498126938</c:v>
                </c:pt>
                <c:pt idx="7">
                  <c:v>2.4942987017061711</c:v>
                </c:pt>
                <c:pt idx="8">
                  <c:v>4.4491456563203648</c:v>
                </c:pt>
                <c:pt idx="9">
                  <c:v>0</c:v>
                </c:pt>
                <c:pt idx="10">
                  <c:v>0</c:v>
                </c:pt>
                <c:pt idx="11">
                  <c:v>1.9429967644010884</c:v>
                </c:pt>
                <c:pt idx="12">
                  <c:v>4.0591979892964298</c:v>
                </c:pt>
                <c:pt idx="13">
                  <c:v>2.0179735091465938</c:v>
                </c:pt>
                <c:pt idx="14">
                  <c:v>1.9613672664531028</c:v>
                </c:pt>
                <c:pt idx="15">
                  <c:v>0</c:v>
                </c:pt>
                <c:pt idx="16">
                  <c:v>0</c:v>
                </c:pt>
                <c:pt idx="17">
                  <c:v>1.3428395989329003</c:v>
                </c:pt>
                <c:pt idx="18">
                  <c:v>3.732957903646577</c:v>
                </c:pt>
                <c:pt idx="19">
                  <c:v>5.3207067626437192</c:v>
                </c:pt>
                <c:pt idx="20">
                  <c:v>3.562186366388759</c:v>
                </c:pt>
                <c:pt idx="21">
                  <c:v>7.2030989468629862E-3</c:v>
                </c:pt>
                <c:pt idx="22">
                  <c:v>0</c:v>
                </c:pt>
                <c:pt idx="23">
                  <c:v>5.2767866650854831</c:v>
                </c:pt>
                <c:pt idx="24">
                  <c:v>3.5872493855743572</c:v>
                </c:pt>
                <c:pt idx="25">
                  <c:v>3.5991834492073469</c:v>
                </c:pt>
                <c:pt idx="26">
                  <c:v>1.0818735182963919</c:v>
                </c:pt>
                <c:pt idx="27">
                  <c:v>2.563836193687967E-3</c:v>
                </c:pt>
                <c:pt idx="28">
                  <c:v>0</c:v>
                </c:pt>
                <c:pt idx="29">
                  <c:v>2.6512359736325388</c:v>
                </c:pt>
                <c:pt idx="30">
                  <c:v>5.1729016585347214</c:v>
                </c:pt>
                <c:pt idx="31">
                  <c:v>4.0284673644412976</c:v>
                </c:pt>
                <c:pt idx="32">
                  <c:v>0.80489850126268214</c:v>
                </c:pt>
                <c:pt idx="33">
                  <c:v>0</c:v>
                </c:pt>
                <c:pt idx="34">
                  <c:v>3.225261709909923E-3</c:v>
                </c:pt>
                <c:pt idx="35">
                  <c:v>0.70681286480432448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"/>
        <c:axId val="139600624"/>
        <c:axId val="139601184"/>
      </c:barChart>
      <c:catAx>
        <c:axId val="1396006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39601184"/>
        <c:crosses val="autoZero"/>
        <c:auto val="1"/>
        <c:lblAlgn val="ctr"/>
        <c:lblOffset val="100"/>
        <c:noMultiLvlLbl val="0"/>
      </c:catAx>
      <c:valAx>
        <c:axId val="139601184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fr-FR"/>
          </a:p>
        </c:txPr>
        <c:crossAx val="139600624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tx1"/>
      </a:solidFill>
    </a:ln>
  </c:sp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r>
              <a:rPr lang="en-US" sz="1200" dirty="0" smtClean="0"/>
              <a:t>A</a:t>
            </a:r>
            <a:endParaRPr lang="en-US" sz="1200" dirty="0"/>
          </a:p>
        </c:rich>
      </c:tx>
      <c:layout>
        <c:manualLayout>
          <c:xMode val="edge"/>
          <c:yMode val="edge"/>
          <c:x val="0.25024915824915828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067760942760944"/>
          <c:y val="0.11064393939393939"/>
          <c:w val="0.7398745791245791"/>
          <c:h val="0.772858585858585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graph'!$C$2:$C$13</c:f>
              <c:numCache>
                <c:formatCode>0.00</c:formatCode>
                <c:ptCount val="12"/>
                <c:pt idx="0">
                  <c:v>0.77993761865975719</c:v>
                </c:pt>
                <c:pt idx="1">
                  <c:v>3.5798677759178332</c:v>
                </c:pt>
                <c:pt idx="2">
                  <c:v>2.7989677844237346</c:v>
                </c:pt>
                <c:pt idx="3">
                  <c:v>4.7044049329652493</c:v>
                </c:pt>
                <c:pt idx="4">
                  <c:v>4.3450940417860737</c:v>
                </c:pt>
                <c:pt idx="5">
                  <c:v>6.6118604333969211</c:v>
                </c:pt>
                <c:pt idx="6">
                  <c:v>6.7257987203652716E-3</c:v>
                </c:pt>
                <c:pt idx="7">
                  <c:v>0.21879860735495948</c:v>
                </c:pt>
                <c:pt idx="8">
                  <c:v>9.1922881129832726E-2</c:v>
                </c:pt>
                <c:pt idx="9">
                  <c:v>0.15645480076077237</c:v>
                </c:pt>
                <c:pt idx="10">
                  <c:v>0.3180189176822778</c:v>
                </c:pt>
                <c:pt idx="11">
                  <c:v>8.7932874749191495E-2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96756240"/>
        <c:axId val="196756800"/>
      </c:barChart>
      <c:catAx>
        <c:axId val="1967562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>
                <a:latin typeface="Times New Roman" pitchFamily="18" charset="0"/>
                <a:cs typeface="Times New Roman" pitchFamily="18" charset="0"/>
              </a:defRPr>
            </a:pPr>
            <a:endParaRPr lang="fr-FR"/>
          </a:p>
        </c:txPr>
        <c:crossAx val="196756800"/>
        <c:crosses val="autoZero"/>
        <c:auto val="1"/>
        <c:lblAlgn val="ctr"/>
        <c:lblOffset val="100"/>
        <c:noMultiLvlLbl val="0"/>
      </c:catAx>
      <c:valAx>
        <c:axId val="196756800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>
                <a:latin typeface="Times New Roman" pitchFamily="18" charset="0"/>
                <a:cs typeface="Times New Roman" pitchFamily="18" charset="0"/>
              </a:defRPr>
            </a:pPr>
            <a:endParaRPr lang="fr-FR"/>
          </a:p>
        </c:txPr>
        <c:crossAx val="19675624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B</a:t>
            </a:r>
          </a:p>
        </c:rich>
      </c:tx>
      <c:layout>
        <c:manualLayout>
          <c:xMode val="edge"/>
          <c:yMode val="edge"/>
          <c:x val="0.25743749999999999"/>
          <c:y val="8.0176767676767673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0.11064393939393939"/>
          <c:w val="0.72869878472222227"/>
          <c:h val="0.7713623737373737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graph'!$C$16:$C$27</c:f>
              <c:numCache>
                <c:formatCode>0.00</c:formatCode>
                <c:ptCount val="12"/>
                <c:pt idx="0">
                  <c:v>11.27</c:v>
                </c:pt>
                <c:pt idx="1">
                  <c:v>11.28</c:v>
                </c:pt>
                <c:pt idx="2">
                  <c:v>15.76</c:v>
                </c:pt>
                <c:pt idx="3">
                  <c:v>19.16</c:v>
                </c:pt>
                <c:pt idx="4">
                  <c:v>22.42</c:v>
                </c:pt>
                <c:pt idx="5">
                  <c:v>22</c:v>
                </c:pt>
                <c:pt idx="6">
                  <c:v>0.28000000000000003</c:v>
                </c:pt>
                <c:pt idx="7">
                  <c:v>1.24</c:v>
                </c:pt>
                <c:pt idx="8">
                  <c:v>0.38</c:v>
                </c:pt>
                <c:pt idx="9">
                  <c:v>0.63</c:v>
                </c:pt>
                <c:pt idx="10">
                  <c:v>2.58</c:v>
                </c:pt>
                <c:pt idx="11">
                  <c:v>1.33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"/>
        <c:axId val="196759040"/>
        <c:axId val="196759600"/>
      </c:barChart>
      <c:catAx>
        <c:axId val="1967590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96759600"/>
        <c:crosses val="autoZero"/>
        <c:auto val="1"/>
        <c:lblAlgn val="ctr"/>
        <c:lblOffset val="100"/>
        <c:noMultiLvlLbl val="0"/>
      </c:catAx>
      <c:valAx>
        <c:axId val="196759600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600"/>
            </a:pPr>
            <a:endParaRPr lang="fr-FR"/>
          </a:p>
        </c:txPr>
        <c:crossAx val="19675904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r>
              <a:rPr lang="en-US" sz="1200" dirty="0" smtClean="0"/>
              <a:t>A</a:t>
            </a:r>
            <a:endParaRPr lang="en-US" sz="1200" dirty="0"/>
          </a:p>
        </c:rich>
      </c:tx>
      <c:layout>
        <c:manualLayout>
          <c:xMode val="edge"/>
          <c:yMode val="edge"/>
          <c:x val="0.22039583333333335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0.10262626262626261"/>
          <c:w val="0.73004774305555553"/>
          <c:h val="0.726056713873125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graph'!$C$2:$C$13</c:f>
              <c:numCache>
                <c:formatCode>0.00</c:formatCode>
                <c:ptCount val="12"/>
                <c:pt idx="0">
                  <c:v>1.1467821513055869</c:v>
                </c:pt>
                <c:pt idx="1">
                  <c:v>7.1998539665109762</c:v>
                </c:pt>
                <c:pt idx="2">
                  <c:v>3.3489035996593102</c:v>
                </c:pt>
                <c:pt idx="3">
                  <c:v>5.3834274367630215</c:v>
                </c:pt>
                <c:pt idx="4">
                  <c:v>7.2593704183261378</c:v>
                </c:pt>
                <c:pt idx="5">
                  <c:v>2.5510159849948031</c:v>
                </c:pt>
                <c:pt idx="6">
                  <c:v>0.49355909075586535</c:v>
                </c:pt>
                <c:pt idx="7">
                  <c:v>1.3152369161186497</c:v>
                </c:pt>
                <c:pt idx="8">
                  <c:v>0.37750673392871742</c:v>
                </c:pt>
                <c:pt idx="9">
                  <c:v>1.4058815291891094</c:v>
                </c:pt>
                <c:pt idx="10">
                  <c:v>1.0747309032891448</c:v>
                </c:pt>
                <c:pt idx="11">
                  <c:v>8.2873357371153117E-2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axId val="196761840"/>
        <c:axId val="196762400"/>
      </c:barChart>
      <c:catAx>
        <c:axId val="1967618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96762400"/>
        <c:crosses val="autoZero"/>
        <c:auto val="1"/>
        <c:lblAlgn val="ctr"/>
        <c:lblOffset val="100"/>
        <c:noMultiLvlLbl val="0"/>
      </c:catAx>
      <c:valAx>
        <c:axId val="196762400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>
                <a:latin typeface="Times New Roman" pitchFamily="18" charset="0"/>
                <a:cs typeface="Times New Roman" pitchFamily="18" charset="0"/>
              </a:defRPr>
            </a:pPr>
            <a:endParaRPr lang="fr-FR"/>
          </a:p>
        </c:txPr>
        <c:crossAx val="19676184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r>
              <a:rPr lang="en-US" sz="1200" dirty="0" smtClean="0"/>
              <a:t>B</a:t>
            </a:r>
            <a:endParaRPr lang="en-US" sz="1200" dirty="0"/>
          </a:p>
        </c:rich>
      </c:tx>
      <c:layout>
        <c:manualLayout>
          <c:xMode val="edge"/>
          <c:yMode val="edge"/>
          <c:x val="0.22436458333333334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4591493055555555"/>
          <c:y val="0.10262626262626262"/>
          <c:w val="0.70024652777777774"/>
          <c:h val="0.726056713873125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graph'!$C$16:$C$27</c:f>
              <c:numCache>
                <c:formatCode>0.00</c:formatCode>
                <c:ptCount val="12"/>
                <c:pt idx="0">
                  <c:v>54.64</c:v>
                </c:pt>
                <c:pt idx="1">
                  <c:v>75.38</c:v>
                </c:pt>
                <c:pt idx="2">
                  <c:v>56.61</c:v>
                </c:pt>
                <c:pt idx="3">
                  <c:v>67.400000000000006</c:v>
                </c:pt>
                <c:pt idx="4">
                  <c:v>75.7</c:v>
                </c:pt>
                <c:pt idx="5">
                  <c:v>48.74</c:v>
                </c:pt>
                <c:pt idx="6">
                  <c:v>14.64</c:v>
                </c:pt>
                <c:pt idx="7">
                  <c:v>13.18</c:v>
                </c:pt>
                <c:pt idx="8">
                  <c:v>11.58</c:v>
                </c:pt>
                <c:pt idx="9">
                  <c:v>11.93</c:v>
                </c:pt>
                <c:pt idx="10">
                  <c:v>13.75</c:v>
                </c:pt>
                <c:pt idx="11">
                  <c:v>13.96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axId val="196945216"/>
        <c:axId val="196945776"/>
      </c:barChart>
      <c:catAx>
        <c:axId val="1969452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96945776"/>
        <c:crosses val="autoZero"/>
        <c:auto val="1"/>
        <c:lblAlgn val="ctr"/>
        <c:lblOffset val="100"/>
        <c:noMultiLvlLbl val="0"/>
      </c:catAx>
      <c:valAx>
        <c:axId val="196945776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>
                <a:latin typeface="Times New Roman" pitchFamily="18" charset="0"/>
                <a:cs typeface="Times New Roman" pitchFamily="18" charset="0"/>
              </a:defRPr>
            </a:pPr>
            <a:endParaRPr lang="fr-FR"/>
          </a:p>
        </c:txPr>
        <c:crossAx val="19694521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A</a:t>
            </a:r>
          </a:p>
        </c:rich>
      </c:tx>
      <c:layout>
        <c:manualLayout>
          <c:xMode val="edge"/>
          <c:yMode val="edge"/>
          <c:x val="0.251953125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7.7771464646464644E-2"/>
          <c:w val="0.73041145833333332"/>
          <c:h val="0.82828787878787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graph'!$C$2:$C$13</c:f>
              <c:numCache>
                <c:formatCode>0.00</c:formatCode>
                <c:ptCount val="12"/>
                <c:pt idx="0">
                  <c:v>0.64653675723792925</c:v>
                </c:pt>
                <c:pt idx="1">
                  <c:v>2.8683325130233808</c:v>
                </c:pt>
                <c:pt idx="2">
                  <c:v>1.7633981358899484</c:v>
                </c:pt>
                <c:pt idx="3">
                  <c:v>5.6587060023795699</c:v>
                </c:pt>
                <c:pt idx="4">
                  <c:v>7.1683625858789171</c:v>
                </c:pt>
                <c:pt idx="5">
                  <c:v>16.555462234843404</c:v>
                </c:pt>
                <c:pt idx="6">
                  <c:v>6.1726923361091889E-2</c:v>
                </c:pt>
                <c:pt idx="7">
                  <c:v>1.791349048835543</c:v>
                </c:pt>
                <c:pt idx="8">
                  <c:v>0.70871170196788247</c:v>
                </c:pt>
                <c:pt idx="9">
                  <c:v>2.8495246683890731</c:v>
                </c:pt>
                <c:pt idx="10">
                  <c:v>2.6562944522425291</c:v>
                </c:pt>
                <c:pt idx="11">
                  <c:v>3.4098239991685531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"/>
        <c:axId val="196948016"/>
        <c:axId val="196948576"/>
      </c:barChart>
      <c:catAx>
        <c:axId val="1969480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96948576"/>
        <c:crosses val="autoZero"/>
        <c:auto val="1"/>
        <c:lblAlgn val="ctr"/>
        <c:lblOffset val="100"/>
        <c:noMultiLvlLbl val="0"/>
      </c:catAx>
      <c:valAx>
        <c:axId val="196948576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9694801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B</a:t>
            </a:r>
          </a:p>
        </c:rich>
      </c:tx>
      <c:layout>
        <c:manualLayout>
          <c:xMode val="edge"/>
          <c:yMode val="edge"/>
          <c:x val="0.24641319444444446"/>
          <c:y val="8.0176767676767673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7.7771464646464644E-2"/>
          <c:w val="0.72907204861111108"/>
          <c:h val="0.82828787878787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graph'!$C$16:$C$27</c:f>
              <c:numCache>
                <c:formatCode>0.00</c:formatCode>
                <c:ptCount val="12"/>
                <c:pt idx="0">
                  <c:v>5.93</c:v>
                </c:pt>
                <c:pt idx="1">
                  <c:v>14.1</c:v>
                </c:pt>
                <c:pt idx="2">
                  <c:v>3.91</c:v>
                </c:pt>
                <c:pt idx="3">
                  <c:v>11.59</c:v>
                </c:pt>
                <c:pt idx="4">
                  <c:v>33.07</c:v>
                </c:pt>
                <c:pt idx="5">
                  <c:v>30.89</c:v>
                </c:pt>
                <c:pt idx="6">
                  <c:v>0.44</c:v>
                </c:pt>
                <c:pt idx="7">
                  <c:v>4.82</c:v>
                </c:pt>
                <c:pt idx="8">
                  <c:v>4.04</c:v>
                </c:pt>
                <c:pt idx="9">
                  <c:v>8.41</c:v>
                </c:pt>
                <c:pt idx="10">
                  <c:v>5.76</c:v>
                </c:pt>
                <c:pt idx="11">
                  <c:v>11.98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axId val="196950816"/>
        <c:axId val="197197520"/>
      </c:barChart>
      <c:catAx>
        <c:axId val="1969508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97197520"/>
        <c:crosses val="autoZero"/>
        <c:auto val="1"/>
        <c:lblAlgn val="ctr"/>
        <c:lblOffset val="100"/>
        <c:noMultiLvlLbl val="0"/>
      </c:catAx>
      <c:valAx>
        <c:axId val="197197520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9695081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A</a:t>
            </a:r>
          </a:p>
        </c:rich>
      </c:tx>
      <c:layout>
        <c:manualLayout>
          <c:xMode val="edge"/>
          <c:yMode val="edge"/>
          <c:x val="0.31994531250000002"/>
          <c:y val="8.0176767676767673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6.1736111111111103E-2"/>
          <c:w val="0.73049045138888891"/>
          <c:h val="0.844323232323232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graph'!$C$2:$C$13</c:f>
              <c:numCache>
                <c:formatCode>0.00</c:formatCode>
                <c:ptCount val="12"/>
                <c:pt idx="0">
                  <c:v>0.53404837331139887</c:v>
                </c:pt>
                <c:pt idx="1">
                  <c:v>5.3147618596451496</c:v>
                </c:pt>
                <c:pt idx="2">
                  <c:v>4.339646785205808</c:v>
                </c:pt>
                <c:pt idx="3">
                  <c:v>8.6405711855234824</c:v>
                </c:pt>
                <c:pt idx="4">
                  <c:v>5.5515463702330168</c:v>
                </c:pt>
                <c:pt idx="5">
                  <c:v>13.29918183058531</c:v>
                </c:pt>
                <c:pt idx="6">
                  <c:v>1.6433100256316613E-2</c:v>
                </c:pt>
                <c:pt idx="7">
                  <c:v>0.18364827681563867</c:v>
                </c:pt>
                <c:pt idx="8">
                  <c:v>0.10452100216681552</c:v>
                </c:pt>
                <c:pt idx="9">
                  <c:v>0.28833800518848901</c:v>
                </c:pt>
                <c:pt idx="10">
                  <c:v>0.26976890408394255</c:v>
                </c:pt>
                <c:pt idx="11">
                  <c:v>0.16901989337188658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"/>
        <c:axId val="197199760"/>
        <c:axId val="197200320"/>
      </c:barChart>
      <c:catAx>
        <c:axId val="1971997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97200320"/>
        <c:crosses val="autoZero"/>
        <c:auto val="1"/>
        <c:lblAlgn val="ctr"/>
        <c:lblOffset val="100"/>
        <c:noMultiLvlLbl val="0"/>
      </c:catAx>
      <c:valAx>
        <c:axId val="197200320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971997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B</a:t>
            </a:r>
          </a:p>
        </c:rich>
      </c:tx>
      <c:layout>
        <c:manualLayout>
          <c:xMode val="edge"/>
          <c:yMode val="edge"/>
          <c:x val="0.25743749999999999"/>
          <c:y val="1.603535353535353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6.3159090909090915E-2"/>
          <c:w val="0.73049305555555555"/>
          <c:h val="0.8429002525252525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graph'!$C$16:$C$27</c:f>
              <c:numCache>
                <c:formatCode>0.00</c:formatCode>
                <c:ptCount val="12"/>
                <c:pt idx="0">
                  <c:v>1.47</c:v>
                </c:pt>
                <c:pt idx="1">
                  <c:v>7.47</c:v>
                </c:pt>
                <c:pt idx="2">
                  <c:v>3.7</c:v>
                </c:pt>
                <c:pt idx="3">
                  <c:v>5.99</c:v>
                </c:pt>
                <c:pt idx="4">
                  <c:v>5.15</c:v>
                </c:pt>
                <c:pt idx="5">
                  <c:v>8.99</c:v>
                </c:pt>
                <c:pt idx="6">
                  <c:v>0.09</c:v>
                </c:pt>
                <c:pt idx="7">
                  <c:v>0.33</c:v>
                </c:pt>
                <c:pt idx="8">
                  <c:v>0.11</c:v>
                </c:pt>
                <c:pt idx="9">
                  <c:v>0.02</c:v>
                </c:pt>
                <c:pt idx="10">
                  <c:v>0.44</c:v>
                </c:pt>
                <c:pt idx="11">
                  <c:v>0.54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"/>
        <c:axId val="197202560"/>
        <c:axId val="197203120"/>
      </c:barChart>
      <c:catAx>
        <c:axId val="1972025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97203120"/>
        <c:crosses val="autoZero"/>
        <c:auto val="1"/>
        <c:lblAlgn val="ctr"/>
        <c:lblOffset val="100"/>
        <c:noMultiLvlLbl val="0"/>
      </c:catAx>
      <c:valAx>
        <c:axId val="197203120"/>
        <c:scaling>
          <c:orientation val="minMax"/>
        </c:scaling>
        <c:delete val="0"/>
        <c:axPos val="l"/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972025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A</a:t>
            </a:r>
          </a:p>
        </c:rich>
      </c:tx>
      <c:layout>
        <c:manualLayout>
          <c:xMode val="edge"/>
          <c:yMode val="edge"/>
          <c:x val="0.25379947916666667"/>
          <c:y val="1.603535353535353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6.2537878787878795E-2"/>
          <c:w val="0.71659288194444459"/>
          <c:h val="0.843521464646464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graph'!$C$2:$C$13</c:f>
              <c:numCache>
                <c:formatCode>0.00</c:formatCode>
                <c:ptCount val="12"/>
                <c:pt idx="0">
                  <c:v>0.50121424639800949</c:v>
                </c:pt>
                <c:pt idx="1">
                  <c:v>0.54231097151572139</c:v>
                </c:pt>
                <c:pt idx="2">
                  <c:v>0.31553725291429668</c:v>
                </c:pt>
                <c:pt idx="3">
                  <c:v>3.9374683708938023</c:v>
                </c:pt>
                <c:pt idx="4">
                  <c:v>0.34538978674926946</c:v>
                </c:pt>
                <c:pt idx="5">
                  <c:v>2.5216765479285637</c:v>
                </c:pt>
                <c:pt idx="6">
                  <c:v>7.2021911310341524E-2</c:v>
                </c:pt>
                <c:pt idx="7">
                  <c:v>0.12250776981661733</c:v>
                </c:pt>
                <c:pt idx="8">
                  <c:v>3.1457343038371229E-2</c:v>
                </c:pt>
                <c:pt idx="9">
                  <c:v>0.7792626159663798</c:v>
                </c:pt>
                <c:pt idx="10">
                  <c:v>3.9732877018706862E-2</c:v>
                </c:pt>
                <c:pt idx="11">
                  <c:v>0.22190900039225592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97230288"/>
        <c:axId val="197230848"/>
      </c:barChart>
      <c:catAx>
        <c:axId val="1972302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97230848"/>
        <c:crosses val="autoZero"/>
        <c:auto val="1"/>
        <c:lblAlgn val="ctr"/>
        <c:lblOffset val="100"/>
        <c:noMultiLvlLbl val="0"/>
      </c:catAx>
      <c:valAx>
        <c:axId val="197230848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9723028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B</a:t>
            </a:r>
          </a:p>
        </c:rich>
      </c:tx>
      <c:layout>
        <c:manualLayout>
          <c:xMode val="edge"/>
          <c:yMode val="edge"/>
          <c:x val="0.25743749999999999"/>
          <c:y val="1.603535353535353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6.2537878787878795E-2"/>
          <c:w val="0.7302777777777778"/>
          <c:h val="0.843521464646464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graph'!$C$16:$C$27</c:f>
              <c:numCache>
                <c:formatCode>0.00</c:formatCode>
                <c:ptCount val="12"/>
                <c:pt idx="0">
                  <c:v>4.4400000000000004</c:v>
                </c:pt>
                <c:pt idx="1">
                  <c:v>2.41</c:v>
                </c:pt>
                <c:pt idx="2">
                  <c:v>2.29</c:v>
                </c:pt>
                <c:pt idx="3">
                  <c:v>9.77</c:v>
                </c:pt>
                <c:pt idx="4">
                  <c:v>1.33</c:v>
                </c:pt>
                <c:pt idx="5">
                  <c:v>4.78</c:v>
                </c:pt>
                <c:pt idx="6">
                  <c:v>0.75</c:v>
                </c:pt>
                <c:pt idx="7">
                  <c:v>0.32</c:v>
                </c:pt>
                <c:pt idx="8">
                  <c:v>0.23</c:v>
                </c:pt>
                <c:pt idx="9">
                  <c:v>1.76</c:v>
                </c:pt>
                <c:pt idx="10">
                  <c:v>0.38</c:v>
                </c:pt>
                <c:pt idx="11">
                  <c:v>0.48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97233088"/>
        <c:axId val="197233648"/>
      </c:barChart>
      <c:catAx>
        <c:axId val="1972330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97233648"/>
        <c:crosses val="autoZero"/>
        <c:auto val="1"/>
        <c:lblAlgn val="ctr"/>
        <c:lblOffset val="100"/>
        <c:noMultiLvlLbl val="0"/>
      </c:catAx>
      <c:valAx>
        <c:axId val="197233648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9723308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200" b="1" i="0" u="none" strike="noStrike" baseline="0" dirty="0" smtClean="0">
                <a:effectLst/>
              </a:rPr>
              <a:t>CYP71B7 (Alomy024975)</a:t>
            </a:r>
            <a:endParaRPr lang="fr-FR" sz="1200" dirty="0"/>
          </a:p>
        </c:rich>
      </c:tx>
      <c:layout>
        <c:manualLayout>
          <c:xMode val="edge"/>
          <c:yMode val="edge"/>
          <c:x val="0.1942592592592593"/>
          <c:y val="3.7797619047619045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9770073440115848"/>
          <c:y val="4.8832074213976222E-2"/>
          <c:w val="0.83284074074074077"/>
          <c:h val="0.8421121031746031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dPt>
            <c:idx val="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6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1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2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8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9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4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IND!$B$90:$C$125</c:f>
              <c:multiLvlStrCache>
                <c:ptCount val="36"/>
                <c:lvl>
                  <c:pt idx="0">
                    <c:v>R1</c:v>
                  </c:pt>
                  <c:pt idx="1">
                    <c:v>R2</c:v>
                  </c:pt>
                  <c:pt idx="2">
                    <c:v>R3</c:v>
                  </c:pt>
                  <c:pt idx="3">
                    <c:v>S1</c:v>
                  </c:pt>
                  <c:pt idx="4">
                    <c:v>S2</c:v>
                  </c:pt>
                  <c:pt idx="5">
                    <c:v>S3</c:v>
                  </c:pt>
                  <c:pt idx="6">
                    <c:v>R1</c:v>
                  </c:pt>
                  <c:pt idx="7">
                    <c:v>R2</c:v>
                  </c:pt>
                  <c:pt idx="8">
                    <c:v>R3</c:v>
                  </c:pt>
                  <c:pt idx="9">
                    <c:v>S1</c:v>
                  </c:pt>
                  <c:pt idx="10">
                    <c:v>S2</c:v>
                  </c:pt>
                  <c:pt idx="11">
                    <c:v>S3</c:v>
                  </c:pt>
                  <c:pt idx="12">
                    <c:v>R1</c:v>
                  </c:pt>
                  <c:pt idx="13">
                    <c:v>R2</c:v>
                  </c:pt>
                  <c:pt idx="14">
                    <c:v>R3</c:v>
                  </c:pt>
                  <c:pt idx="15">
                    <c:v>S1</c:v>
                  </c:pt>
                  <c:pt idx="16">
                    <c:v>S2</c:v>
                  </c:pt>
                  <c:pt idx="17">
                    <c:v>S3</c:v>
                  </c:pt>
                  <c:pt idx="18">
                    <c:v>R1</c:v>
                  </c:pt>
                  <c:pt idx="19">
                    <c:v>R2</c:v>
                  </c:pt>
                  <c:pt idx="20">
                    <c:v>R3</c:v>
                  </c:pt>
                  <c:pt idx="21">
                    <c:v>S1</c:v>
                  </c:pt>
                  <c:pt idx="22">
                    <c:v>S2</c:v>
                  </c:pt>
                  <c:pt idx="23">
                    <c:v>S3</c:v>
                  </c:pt>
                  <c:pt idx="24">
                    <c:v>R1</c:v>
                  </c:pt>
                  <c:pt idx="25">
                    <c:v>R2</c:v>
                  </c:pt>
                  <c:pt idx="26">
                    <c:v>R3</c:v>
                  </c:pt>
                  <c:pt idx="27">
                    <c:v>S1</c:v>
                  </c:pt>
                  <c:pt idx="28">
                    <c:v>S2</c:v>
                  </c:pt>
                  <c:pt idx="29">
                    <c:v>S3</c:v>
                  </c:pt>
                  <c:pt idx="30">
                    <c:v>R1</c:v>
                  </c:pt>
                  <c:pt idx="31">
                    <c:v>R2</c:v>
                  </c:pt>
                  <c:pt idx="32">
                    <c:v>R3</c:v>
                  </c:pt>
                  <c:pt idx="33">
                    <c:v>S1</c:v>
                  </c:pt>
                  <c:pt idx="34">
                    <c:v>S2</c:v>
                  </c:pt>
                  <c:pt idx="35">
                    <c:v>S3</c:v>
                  </c:pt>
                </c:lvl>
                <c:lvl>
                  <c:pt idx="0">
                    <c:v>UT</c:v>
                  </c:pt>
                  <c:pt idx="6">
                    <c:v>6</c:v>
                  </c:pt>
                  <c:pt idx="12">
                    <c:v>12</c:v>
                  </c:pt>
                  <c:pt idx="18">
                    <c:v>24</c:v>
                  </c:pt>
                  <c:pt idx="24">
                    <c:v>36</c:v>
                  </c:pt>
                  <c:pt idx="30">
                    <c:v>73</c:v>
                  </c:pt>
                </c:lvl>
              </c:multiLvlStrCache>
            </c:multiLvlStrRef>
          </c:cat>
          <c:val>
            <c:numRef>
              <c:f>IND!$D$90:$D$125</c:f>
              <c:numCache>
                <c:formatCode>0.00</c:formatCode>
                <c:ptCount val="36"/>
                <c:pt idx="0">
                  <c:v>0.50423234591782529</c:v>
                </c:pt>
                <c:pt idx="1">
                  <c:v>1.2515112172075602</c:v>
                </c:pt>
                <c:pt idx="2">
                  <c:v>6.3160717748253742E-2</c:v>
                </c:pt>
                <c:pt idx="3">
                  <c:v>2.0050574101832794E-2</c:v>
                </c:pt>
                <c:pt idx="4">
                  <c:v>0.47496719156957645</c:v>
                </c:pt>
                <c:pt idx="5">
                  <c:v>1.6876208801807742E-2</c:v>
                </c:pt>
                <c:pt idx="6">
                  <c:v>1.7125633696931652</c:v>
                </c:pt>
                <c:pt idx="7">
                  <c:v>2.7198285276985703</c:v>
                </c:pt>
                <c:pt idx="8">
                  <c:v>1.7312051757339419E-2</c:v>
                </c:pt>
                <c:pt idx="9">
                  <c:v>1.2167656293308531E-2</c:v>
                </c:pt>
                <c:pt idx="10">
                  <c:v>2.6475956097247111</c:v>
                </c:pt>
                <c:pt idx="11">
                  <c:v>5.0526918579573192E-2</c:v>
                </c:pt>
                <c:pt idx="12">
                  <c:v>2.9569087088334118</c:v>
                </c:pt>
                <c:pt idx="13">
                  <c:v>3.8589375890793138</c:v>
                </c:pt>
                <c:pt idx="14">
                  <c:v>1.1032433442708871E-2</c:v>
                </c:pt>
                <c:pt idx="15">
                  <c:v>0.1153992772761562</c:v>
                </c:pt>
                <c:pt idx="16">
                  <c:v>1.3621993807570965</c:v>
                </c:pt>
                <c:pt idx="17">
                  <c:v>8.335002156344546E-3</c:v>
                </c:pt>
                <c:pt idx="18">
                  <c:v>2.4435273766445231</c:v>
                </c:pt>
                <c:pt idx="19">
                  <c:v>4.770864105403275</c:v>
                </c:pt>
                <c:pt idx="20">
                  <c:v>4.8189768805747629E-2</c:v>
                </c:pt>
                <c:pt idx="21">
                  <c:v>2.8074242858270496E-2</c:v>
                </c:pt>
                <c:pt idx="22">
                  <c:v>2.4764574430921291</c:v>
                </c:pt>
                <c:pt idx="23">
                  <c:v>2.6115071616875526E-2</c:v>
                </c:pt>
                <c:pt idx="24">
                  <c:v>3.5857488494111145</c:v>
                </c:pt>
                <c:pt idx="25">
                  <c:v>6.7988589092188398</c:v>
                </c:pt>
                <c:pt idx="26">
                  <c:v>6.2125990621803046E-2</c:v>
                </c:pt>
                <c:pt idx="27">
                  <c:v>3.3872431606318011E-2</c:v>
                </c:pt>
                <c:pt idx="28">
                  <c:v>4.8648815577772755</c:v>
                </c:pt>
                <c:pt idx="29">
                  <c:v>4.6747976965404364E-2</c:v>
                </c:pt>
                <c:pt idx="30">
                  <c:v>8.6249850933539598</c:v>
                </c:pt>
                <c:pt idx="31">
                  <c:v>8.0909688128687449</c:v>
                </c:pt>
                <c:pt idx="32">
                  <c:v>6.5972566296194024E-2</c:v>
                </c:pt>
                <c:pt idx="33">
                  <c:v>0.41143792850724958</c:v>
                </c:pt>
                <c:pt idx="34">
                  <c:v>4.6259526201732415</c:v>
                </c:pt>
                <c:pt idx="35">
                  <c:v>2.8286052710280687E-2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"/>
        <c:axId val="139602864"/>
        <c:axId val="139603984"/>
      </c:barChart>
      <c:catAx>
        <c:axId val="1396028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39603984"/>
        <c:crosses val="autoZero"/>
        <c:auto val="1"/>
        <c:lblAlgn val="ctr"/>
        <c:lblOffset val="100"/>
        <c:noMultiLvlLbl val="0"/>
      </c:catAx>
      <c:valAx>
        <c:axId val="139603984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39602864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A</a:t>
            </a:r>
          </a:p>
        </c:rich>
      </c:tx>
      <c:layout>
        <c:manualLayout>
          <c:xMode val="edge"/>
          <c:yMode val="edge"/>
          <c:x val="0.25195312499999994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0.10984217171717174"/>
          <c:w val="0.74084635416666655"/>
          <c:h val="0.768982323232323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graph'!$C$2:$C$13</c:f>
              <c:numCache>
                <c:formatCode>0.00</c:formatCode>
                <c:ptCount val="12"/>
                <c:pt idx="0">
                  <c:v>0.46930613479470101</c:v>
                </c:pt>
                <c:pt idx="1">
                  <c:v>1.2770448413183848</c:v>
                </c:pt>
                <c:pt idx="2">
                  <c:v>2.1105035895503783</c:v>
                </c:pt>
                <c:pt idx="3">
                  <c:v>2.4377596411776143</c:v>
                </c:pt>
                <c:pt idx="4">
                  <c:v>0.4079643272314975</c:v>
                </c:pt>
                <c:pt idx="5">
                  <c:v>0.30359221332055575</c:v>
                </c:pt>
                <c:pt idx="6">
                  <c:v>0.13368478229057912</c:v>
                </c:pt>
                <c:pt idx="7">
                  <c:v>0.57849287735674848</c:v>
                </c:pt>
                <c:pt idx="8">
                  <c:v>0.29740033529796706</c:v>
                </c:pt>
                <c:pt idx="9">
                  <c:v>0.12119944788479524</c:v>
                </c:pt>
                <c:pt idx="10">
                  <c:v>5.2346513289715367E-2</c:v>
                </c:pt>
                <c:pt idx="11">
                  <c:v>2.3845293834652032E-2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9"/>
        <c:axId val="197235888"/>
        <c:axId val="197236448"/>
      </c:barChart>
      <c:catAx>
        <c:axId val="1972358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400"/>
            </a:pPr>
            <a:endParaRPr lang="fr-FR"/>
          </a:p>
        </c:txPr>
        <c:crossAx val="197236448"/>
        <c:crosses val="autoZero"/>
        <c:auto val="1"/>
        <c:lblAlgn val="ctr"/>
        <c:lblOffset val="100"/>
        <c:noMultiLvlLbl val="0"/>
      </c:catAx>
      <c:valAx>
        <c:axId val="197236448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9723588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B</a:t>
            </a:r>
          </a:p>
        </c:rich>
      </c:tx>
      <c:layout>
        <c:manualLayout>
          <c:xMode val="edge"/>
          <c:yMode val="edge"/>
          <c:x val="0.24641319444444446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0.10984217171717171"/>
          <c:w val="0.73046875"/>
          <c:h val="0.78018181818181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graph'!$C$16:$C$27</c:f>
              <c:numCache>
                <c:formatCode>0.00</c:formatCode>
                <c:ptCount val="12"/>
                <c:pt idx="0">
                  <c:v>18.010000000000002</c:v>
                </c:pt>
                <c:pt idx="1">
                  <c:v>31.94</c:v>
                </c:pt>
                <c:pt idx="2">
                  <c:v>23.36</c:v>
                </c:pt>
                <c:pt idx="3">
                  <c:v>25.85</c:v>
                </c:pt>
                <c:pt idx="4">
                  <c:v>5.0999999999999996</c:v>
                </c:pt>
                <c:pt idx="5">
                  <c:v>4.5199999999999996</c:v>
                </c:pt>
                <c:pt idx="6">
                  <c:v>5.01</c:v>
                </c:pt>
                <c:pt idx="7">
                  <c:v>5.48</c:v>
                </c:pt>
                <c:pt idx="8">
                  <c:v>3.63</c:v>
                </c:pt>
                <c:pt idx="9">
                  <c:v>1.03</c:v>
                </c:pt>
                <c:pt idx="10">
                  <c:v>0.38</c:v>
                </c:pt>
                <c:pt idx="11">
                  <c:v>0.27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2"/>
        <c:axId val="197583136"/>
        <c:axId val="197583696"/>
      </c:barChart>
      <c:catAx>
        <c:axId val="1975831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97583696"/>
        <c:crosses val="autoZero"/>
        <c:auto val="1"/>
        <c:lblAlgn val="ctr"/>
        <c:lblOffset val="100"/>
        <c:noMultiLvlLbl val="0"/>
      </c:catAx>
      <c:valAx>
        <c:axId val="197583696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975831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A</a:t>
            </a:r>
          </a:p>
        </c:rich>
      </c:tx>
      <c:layout>
        <c:manualLayout>
          <c:xMode val="edge"/>
          <c:yMode val="edge"/>
          <c:x val="0.18765364583333333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0.13389520202020203"/>
          <c:w val="0.71946614583333335"/>
          <c:h val="0.772164141414141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</c:f>
              <c:strCache>
                <c:ptCount val="1"/>
                <c:pt idx="0">
                  <c:v>qRT-PCR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graph'!$A$2:$B$13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graph'!$C$2:$C$13</c:f>
              <c:numCache>
                <c:formatCode>0.00</c:formatCode>
                <c:ptCount val="12"/>
                <c:pt idx="0">
                  <c:v>1.6944972233486546</c:v>
                </c:pt>
                <c:pt idx="1">
                  <c:v>3.3864355346546007</c:v>
                </c:pt>
                <c:pt idx="2">
                  <c:v>4.7468700532240584</c:v>
                </c:pt>
                <c:pt idx="3">
                  <c:v>3.8807211126902721</c:v>
                </c:pt>
                <c:pt idx="4">
                  <c:v>3.7457587437309101</c:v>
                </c:pt>
                <c:pt idx="5">
                  <c:v>3.2100342262256345</c:v>
                </c:pt>
                <c:pt idx="6">
                  <c:v>0.39557318105856076</c:v>
                </c:pt>
                <c:pt idx="7">
                  <c:v>0.57600452258621904</c:v>
                </c:pt>
                <c:pt idx="8">
                  <c:v>0.63574010443902196</c:v>
                </c:pt>
                <c:pt idx="9">
                  <c:v>0.65691781546345773</c:v>
                </c:pt>
                <c:pt idx="10">
                  <c:v>0.93929238932913284</c:v>
                </c:pt>
                <c:pt idx="11">
                  <c:v>0.75121450935358991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9"/>
        <c:axId val="197585936"/>
        <c:axId val="197586496"/>
      </c:barChart>
      <c:catAx>
        <c:axId val="1975859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97586496"/>
        <c:crosses val="autoZero"/>
        <c:auto val="1"/>
        <c:lblAlgn val="ctr"/>
        <c:lblOffset val="100"/>
        <c:noMultiLvlLbl val="0"/>
      </c:catAx>
      <c:valAx>
        <c:axId val="197586496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975859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B</a:t>
            </a:r>
          </a:p>
        </c:rich>
      </c:tx>
      <c:layout>
        <c:manualLayout>
          <c:xMode val="edge"/>
          <c:yMode val="edge"/>
          <c:x val="0.19129166666666667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6128472222223"/>
          <c:y val="0.13389520202020203"/>
          <c:w val="0.73049305555555555"/>
          <c:h val="0.772164141414141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'SEP graph'!$C$15</c:f>
              <c:strCache>
                <c:ptCount val="1"/>
                <c:pt idx="0">
                  <c:v>RPKM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'SEP graph'!$A$16:$B$27</c:f>
              <c:multiLvlStrCache>
                <c:ptCount val="12"/>
                <c:lvl>
                  <c:pt idx="0">
                    <c:v>UT</c:v>
                  </c:pt>
                  <c:pt idx="1">
                    <c:v>6</c:v>
                  </c:pt>
                  <c:pt idx="2">
                    <c:v>12</c:v>
                  </c:pt>
                  <c:pt idx="3">
                    <c:v>24</c:v>
                  </c:pt>
                  <c:pt idx="4">
                    <c:v>36</c:v>
                  </c:pt>
                  <c:pt idx="5">
                    <c:v>73</c:v>
                  </c:pt>
                  <c:pt idx="6">
                    <c:v>UT</c:v>
                  </c:pt>
                  <c:pt idx="7">
                    <c:v>6</c:v>
                  </c:pt>
                  <c:pt idx="8">
                    <c:v>12</c:v>
                  </c:pt>
                  <c:pt idx="9">
                    <c:v>24</c:v>
                  </c:pt>
                  <c:pt idx="10">
                    <c:v>36</c:v>
                  </c:pt>
                  <c:pt idx="11">
                    <c:v>73</c:v>
                  </c:pt>
                </c:lvl>
                <c:lvl>
                  <c:pt idx="0">
                    <c:v>R</c:v>
                  </c:pt>
                  <c:pt idx="6">
                    <c:v>S</c:v>
                  </c:pt>
                </c:lvl>
              </c:multiLvlStrCache>
            </c:multiLvlStrRef>
          </c:cat>
          <c:val>
            <c:numRef>
              <c:f>'SEP graph'!$C$16:$C$27</c:f>
              <c:numCache>
                <c:formatCode>0.00</c:formatCode>
                <c:ptCount val="12"/>
                <c:pt idx="0">
                  <c:v>6.26</c:v>
                </c:pt>
                <c:pt idx="1">
                  <c:v>4.4000000000000004</c:v>
                </c:pt>
                <c:pt idx="2">
                  <c:v>5.16</c:v>
                </c:pt>
                <c:pt idx="3">
                  <c:v>3.95</c:v>
                </c:pt>
                <c:pt idx="4">
                  <c:v>5.83</c:v>
                </c:pt>
                <c:pt idx="5">
                  <c:v>3.34</c:v>
                </c:pt>
                <c:pt idx="6">
                  <c:v>0.68</c:v>
                </c:pt>
                <c:pt idx="7">
                  <c:v>0.89</c:v>
                </c:pt>
                <c:pt idx="8">
                  <c:v>0.72</c:v>
                </c:pt>
                <c:pt idx="9">
                  <c:v>0.62</c:v>
                </c:pt>
                <c:pt idx="10">
                  <c:v>0.7</c:v>
                </c:pt>
                <c:pt idx="11">
                  <c:v>1.19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9"/>
        <c:axId val="197588736"/>
        <c:axId val="197589296"/>
      </c:barChart>
      <c:catAx>
        <c:axId val="1975887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97589296"/>
        <c:crosses val="autoZero"/>
        <c:auto val="1"/>
        <c:lblAlgn val="ctr"/>
        <c:lblOffset val="100"/>
        <c:noMultiLvlLbl val="0"/>
      </c:catAx>
      <c:valAx>
        <c:axId val="197589296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975887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200" dirty="0" smtClean="0">
                <a:effectLst/>
              </a:rPr>
              <a:t>Putative</a:t>
            </a:r>
            <a:r>
              <a:rPr lang="en-GB" sz="1200" baseline="0" dirty="0" smtClean="0">
                <a:effectLst/>
              </a:rPr>
              <a:t> </a:t>
            </a:r>
            <a:r>
              <a:rPr lang="en-GB" sz="1200" dirty="0" smtClean="0">
                <a:effectLst/>
              </a:rPr>
              <a:t>CYP (Alomy043265)</a:t>
            </a:r>
            <a:endParaRPr lang="fr-FR" sz="1200" dirty="0">
              <a:effectLst/>
            </a:endParaRPr>
          </a:p>
        </c:rich>
      </c:tx>
      <c:layout>
        <c:manualLayout>
          <c:xMode val="edge"/>
          <c:yMode val="edge"/>
          <c:x val="0.23080092592592596"/>
          <c:y val="3.0411877394636015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3645138888888889"/>
          <c:y val="6.6906130268199235E-2"/>
          <c:w val="0.83048611111111115"/>
          <c:h val="0.8314166666666666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dPt>
            <c:idx val="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6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1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2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8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9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4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IND!$B$90:$C$125</c:f>
              <c:multiLvlStrCache>
                <c:ptCount val="36"/>
                <c:lvl>
                  <c:pt idx="0">
                    <c:v>R1</c:v>
                  </c:pt>
                  <c:pt idx="1">
                    <c:v>R2</c:v>
                  </c:pt>
                  <c:pt idx="2">
                    <c:v>R3</c:v>
                  </c:pt>
                  <c:pt idx="3">
                    <c:v>S1</c:v>
                  </c:pt>
                  <c:pt idx="4">
                    <c:v>S2</c:v>
                  </c:pt>
                  <c:pt idx="5">
                    <c:v>S3</c:v>
                  </c:pt>
                  <c:pt idx="6">
                    <c:v>R1</c:v>
                  </c:pt>
                  <c:pt idx="7">
                    <c:v>R2</c:v>
                  </c:pt>
                  <c:pt idx="8">
                    <c:v>R3</c:v>
                  </c:pt>
                  <c:pt idx="9">
                    <c:v>S1</c:v>
                  </c:pt>
                  <c:pt idx="10">
                    <c:v>S2</c:v>
                  </c:pt>
                  <c:pt idx="11">
                    <c:v>S3</c:v>
                  </c:pt>
                  <c:pt idx="12">
                    <c:v>R1</c:v>
                  </c:pt>
                  <c:pt idx="13">
                    <c:v>R2</c:v>
                  </c:pt>
                  <c:pt idx="14">
                    <c:v>R3</c:v>
                  </c:pt>
                  <c:pt idx="15">
                    <c:v>S1</c:v>
                  </c:pt>
                  <c:pt idx="16">
                    <c:v>S2</c:v>
                  </c:pt>
                  <c:pt idx="17">
                    <c:v>S3</c:v>
                  </c:pt>
                  <c:pt idx="18">
                    <c:v>R1</c:v>
                  </c:pt>
                  <c:pt idx="19">
                    <c:v>R2</c:v>
                  </c:pt>
                  <c:pt idx="20">
                    <c:v>R3</c:v>
                  </c:pt>
                  <c:pt idx="21">
                    <c:v>S1</c:v>
                  </c:pt>
                  <c:pt idx="22">
                    <c:v>S2</c:v>
                  </c:pt>
                  <c:pt idx="23">
                    <c:v>S3</c:v>
                  </c:pt>
                  <c:pt idx="24">
                    <c:v>R1</c:v>
                  </c:pt>
                  <c:pt idx="25">
                    <c:v>R2</c:v>
                  </c:pt>
                  <c:pt idx="26">
                    <c:v>R3</c:v>
                  </c:pt>
                  <c:pt idx="27">
                    <c:v>S1</c:v>
                  </c:pt>
                  <c:pt idx="28">
                    <c:v>S2</c:v>
                  </c:pt>
                  <c:pt idx="29">
                    <c:v>S3</c:v>
                  </c:pt>
                  <c:pt idx="30">
                    <c:v>R1</c:v>
                  </c:pt>
                  <c:pt idx="31">
                    <c:v>R2</c:v>
                  </c:pt>
                  <c:pt idx="32">
                    <c:v>R3</c:v>
                  </c:pt>
                  <c:pt idx="33">
                    <c:v>S1</c:v>
                  </c:pt>
                  <c:pt idx="34">
                    <c:v>S2</c:v>
                  </c:pt>
                  <c:pt idx="35">
                    <c:v>S3</c:v>
                  </c:pt>
                </c:lvl>
                <c:lvl>
                  <c:pt idx="0">
                    <c:v>UT</c:v>
                  </c:pt>
                  <c:pt idx="6">
                    <c:v>6</c:v>
                  </c:pt>
                  <c:pt idx="12">
                    <c:v>12</c:v>
                  </c:pt>
                  <c:pt idx="18">
                    <c:v>24</c:v>
                  </c:pt>
                  <c:pt idx="24">
                    <c:v>36</c:v>
                  </c:pt>
                  <c:pt idx="30">
                    <c:v>73</c:v>
                  </c:pt>
                </c:lvl>
              </c:multiLvlStrCache>
            </c:multiLvlStrRef>
          </c:cat>
          <c:val>
            <c:numRef>
              <c:f>IND!$D$90:$D$125</c:f>
              <c:numCache>
                <c:formatCode>0.00</c:formatCode>
                <c:ptCount val="36"/>
                <c:pt idx="0">
                  <c:v>0.48821171647053185</c:v>
                </c:pt>
                <c:pt idx="1">
                  <c:v>0.66295615763748372</c:v>
                </c:pt>
                <c:pt idx="2">
                  <c:v>1.1886449818712559</c:v>
                </c:pt>
                <c:pt idx="3">
                  <c:v>0</c:v>
                </c:pt>
                <c:pt idx="4">
                  <c:v>0</c:v>
                </c:pt>
                <c:pt idx="5">
                  <c:v>2.0177396161095814E-2</c:v>
                </c:pt>
                <c:pt idx="6">
                  <c:v>1.4016068265945578</c:v>
                </c:pt>
                <c:pt idx="7">
                  <c:v>3.3477488668577413</c:v>
                </c:pt>
                <c:pt idx="8">
                  <c:v>5.9902476343011992</c:v>
                </c:pt>
                <c:pt idx="9">
                  <c:v>3.108826552896593E-3</c:v>
                </c:pt>
                <c:pt idx="10">
                  <c:v>6.1559234637719156E-4</c:v>
                </c:pt>
                <c:pt idx="11">
                  <c:v>0.65267140316560468</c:v>
                </c:pt>
                <c:pt idx="12">
                  <c:v>2.0036091031105108</c:v>
                </c:pt>
                <c:pt idx="13">
                  <c:v>3.2073869639070614</c:v>
                </c:pt>
                <c:pt idx="14">
                  <c:v>3.1859072862536317</c:v>
                </c:pt>
                <c:pt idx="15">
                  <c:v>0</c:v>
                </c:pt>
                <c:pt idx="16">
                  <c:v>3.5383390492917128E-3</c:v>
                </c:pt>
                <c:pt idx="17">
                  <c:v>0.27223030434020645</c:v>
                </c:pt>
                <c:pt idx="18">
                  <c:v>3.5117161149738592</c:v>
                </c:pt>
                <c:pt idx="19">
                  <c:v>4.0302966299564567</c:v>
                </c:pt>
                <c:pt idx="20">
                  <c:v>6.5712020539654299</c:v>
                </c:pt>
                <c:pt idx="21">
                  <c:v>0</c:v>
                </c:pt>
                <c:pt idx="22">
                  <c:v>1.1530754058402325E-2</c:v>
                </c:pt>
                <c:pt idx="23">
                  <c:v>0.45783364822391481</c:v>
                </c:pt>
                <c:pt idx="24">
                  <c:v>3.3630472924640049</c:v>
                </c:pt>
                <c:pt idx="25">
                  <c:v>7.7184933477958433</c:v>
                </c:pt>
                <c:pt idx="26">
                  <c:v>1.953741485098373</c:v>
                </c:pt>
                <c:pt idx="27">
                  <c:v>0</c:v>
                </c:pt>
                <c:pt idx="28">
                  <c:v>0</c:v>
                </c:pt>
                <c:pt idx="29">
                  <c:v>0.95405675304683335</c:v>
                </c:pt>
                <c:pt idx="30">
                  <c:v>3.4897734644018312</c:v>
                </c:pt>
                <c:pt idx="31">
                  <c:v>7.1026573352446309</c:v>
                </c:pt>
                <c:pt idx="32">
                  <c:v>9.2431505005443029</c:v>
                </c:pt>
                <c:pt idx="33">
                  <c:v>8.3177902995030546E-3</c:v>
                </c:pt>
                <c:pt idx="34">
                  <c:v>0</c:v>
                </c:pt>
                <c:pt idx="35">
                  <c:v>0.25548083394807147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"/>
        <c:axId val="142799504"/>
        <c:axId val="142800624"/>
      </c:barChart>
      <c:catAx>
        <c:axId val="1427995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42800624"/>
        <c:crosses val="autoZero"/>
        <c:auto val="1"/>
        <c:lblAlgn val="ctr"/>
        <c:lblOffset val="100"/>
        <c:noMultiLvlLbl val="0"/>
      </c:catAx>
      <c:valAx>
        <c:axId val="142800624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42799504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200" b="1" i="0" u="none" strike="noStrike" baseline="0" dirty="0" smtClean="0">
                <a:effectLst/>
                <a:latin typeface="Times New Roman" pitchFamily="18" charset="0"/>
                <a:cs typeface="Times New Roman" pitchFamily="18" charset="0"/>
              </a:rPr>
              <a:t>Perox2 (Alomy061728)</a:t>
            </a:r>
            <a:endParaRPr lang="fr-FR" sz="12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9690509259259259"/>
          <c:y val="3.649425287356322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3645138888888889"/>
          <c:y val="6.6906130268199235E-2"/>
          <c:w val="0.83006620370370365"/>
          <c:h val="0.8314166666666666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dPt>
            <c:idx val="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6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1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2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8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9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4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IND!$B$90:$C$125</c:f>
              <c:multiLvlStrCache>
                <c:ptCount val="36"/>
                <c:lvl>
                  <c:pt idx="0">
                    <c:v>R1</c:v>
                  </c:pt>
                  <c:pt idx="1">
                    <c:v>R2</c:v>
                  </c:pt>
                  <c:pt idx="2">
                    <c:v>R3</c:v>
                  </c:pt>
                  <c:pt idx="3">
                    <c:v>S1</c:v>
                  </c:pt>
                  <c:pt idx="4">
                    <c:v>S2</c:v>
                  </c:pt>
                  <c:pt idx="5">
                    <c:v>S3</c:v>
                  </c:pt>
                  <c:pt idx="6">
                    <c:v>R1</c:v>
                  </c:pt>
                  <c:pt idx="7">
                    <c:v>R2</c:v>
                  </c:pt>
                  <c:pt idx="8">
                    <c:v>R3</c:v>
                  </c:pt>
                  <c:pt idx="9">
                    <c:v>S1</c:v>
                  </c:pt>
                  <c:pt idx="10">
                    <c:v>S2</c:v>
                  </c:pt>
                  <c:pt idx="11">
                    <c:v>S3</c:v>
                  </c:pt>
                  <c:pt idx="12">
                    <c:v>R1</c:v>
                  </c:pt>
                  <c:pt idx="13">
                    <c:v>R2</c:v>
                  </c:pt>
                  <c:pt idx="14">
                    <c:v>R3</c:v>
                  </c:pt>
                  <c:pt idx="15">
                    <c:v>S1</c:v>
                  </c:pt>
                  <c:pt idx="16">
                    <c:v>S2</c:v>
                  </c:pt>
                  <c:pt idx="17">
                    <c:v>S3</c:v>
                  </c:pt>
                  <c:pt idx="18">
                    <c:v>R1</c:v>
                  </c:pt>
                  <c:pt idx="19">
                    <c:v>R2</c:v>
                  </c:pt>
                  <c:pt idx="20">
                    <c:v>R3</c:v>
                  </c:pt>
                  <c:pt idx="21">
                    <c:v>S1</c:v>
                  </c:pt>
                  <c:pt idx="22">
                    <c:v>S2</c:v>
                  </c:pt>
                  <c:pt idx="23">
                    <c:v>S3</c:v>
                  </c:pt>
                  <c:pt idx="24">
                    <c:v>R1</c:v>
                  </c:pt>
                  <c:pt idx="25">
                    <c:v>R2</c:v>
                  </c:pt>
                  <c:pt idx="26">
                    <c:v>R3</c:v>
                  </c:pt>
                  <c:pt idx="27">
                    <c:v>S1</c:v>
                  </c:pt>
                  <c:pt idx="28">
                    <c:v>S2</c:v>
                  </c:pt>
                  <c:pt idx="29">
                    <c:v>S3</c:v>
                  </c:pt>
                  <c:pt idx="30">
                    <c:v>R1</c:v>
                  </c:pt>
                  <c:pt idx="31">
                    <c:v>R2</c:v>
                  </c:pt>
                  <c:pt idx="32">
                    <c:v>R3</c:v>
                  </c:pt>
                  <c:pt idx="33">
                    <c:v>S1</c:v>
                  </c:pt>
                  <c:pt idx="34">
                    <c:v>S2</c:v>
                  </c:pt>
                  <c:pt idx="35">
                    <c:v>S3</c:v>
                  </c:pt>
                </c:lvl>
                <c:lvl>
                  <c:pt idx="0">
                    <c:v>UT</c:v>
                  </c:pt>
                  <c:pt idx="6">
                    <c:v>6</c:v>
                  </c:pt>
                  <c:pt idx="12">
                    <c:v>12</c:v>
                  </c:pt>
                  <c:pt idx="18">
                    <c:v>24</c:v>
                  </c:pt>
                  <c:pt idx="24">
                    <c:v>36</c:v>
                  </c:pt>
                  <c:pt idx="30">
                    <c:v>73</c:v>
                  </c:pt>
                </c:lvl>
              </c:multiLvlStrCache>
            </c:multiLvlStrRef>
          </c:cat>
          <c:val>
            <c:numRef>
              <c:f>IND!$D$90:$D$125</c:f>
              <c:numCache>
                <c:formatCode>0.00</c:formatCode>
                <c:ptCount val="36"/>
                <c:pt idx="0">
                  <c:v>1.075245188542584</c:v>
                </c:pt>
                <c:pt idx="1">
                  <c:v>0.96838195900851054</c:v>
                </c:pt>
                <c:pt idx="2">
                  <c:v>1.3967193063656655</c:v>
                </c:pt>
                <c:pt idx="3">
                  <c:v>0.20919732756168952</c:v>
                </c:pt>
                <c:pt idx="4">
                  <c:v>1.1802345576848214E-2</c:v>
                </c:pt>
                <c:pt idx="5">
                  <c:v>1.2596775991290583</c:v>
                </c:pt>
                <c:pt idx="6">
                  <c:v>3.937485892671627</c:v>
                </c:pt>
                <c:pt idx="7">
                  <c:v>3.1926266282088456</c:v>
                </c:pt>
                <c:pt idx="8">
                  <c:v>14.469449378652456</c:v>
                </c:pt>
                <c:pt idx="9">
                  <c:v>0.44891553786685834</c:v>
                </c:pt>
                <c:pt idx="10">
                  <c:v>0.36227402333835207</c:v>
                </c:pt>
                <c:pt idx="11">
                  <c:v>3.1345211871507384</c:v>
                </c:pt>
                <c:pt idx="12">
                  <c:v>4.036002340323817</c:v>
                </c:pt>
                <c:pt idx="13">
                  <c:v>4.2079571745407769</c:v>
                </c:pt>
                <c:pt idx="14">
                  <c:v>1.8027512841133371</c:v>
                </c:pt>
                <c:pt idx="15">
                  <c:v>4.4585430169905405E-2</c:v>
                </c:pt>
                <c:pt idx="16">
                  <c:v>5.9929786963257403E-2</c:v>
                </c:pt>
                <c:pt idx="17">
                  <c:v>1.0280049846529895</c:v>
                </c:pt>
                <c:pt idx="18">
                  <c:v>4.7557919287992449</c:v>
                </c:pt>
                <c:pt idx="19">
                  <c:v>4.244140917034974</c:v>
                </c:pt>
                <c:pt idx="20">
                  <c:v>7.1503494644548464</c:v>
                </c:pt>
                <c:pt idx="21">
                  <c:v>1.5798139350471137E-2</c:v>
                </c:pt>
                <c:pt idx="22">
                  <c:v>0.76236640560472058</c:v>
                </c:pt>
                <c:pt idx="23">
                  <c:v>3.4394800426121366</c:v>
                </c:pt>
                <c:pt idx="24">
                  <c:v>5.0492530796293327</c:v>
                </c:pt>
                <c:pt idx="25">
                  <c:v>15.935672108306797</c:v>
                </c:pt>
                <c:pt idx="26">
                  <c:v>0.79318606704228511</c:v>
                </c:pt>
                <c:pt idx="27">
                  <c:v>0.3933435638023175</c:v>
                </c:pt>
                <c:pt idx="28">
                  <c:v>0.21267579282405066</c:v>
                </c:pt>
                <c:pt idx="29">
                  <c:v>2.6181733532410663</c:v>
                </c:pt>
                <c:pt idx="30">
                  <c:v>5.7598760508432152</c:v>
                </c:pt>
                <c:pt idx="31">
                  <c:v>1.6478291954925053</c:v>
                </c:pt>
                <c:pt idx="32">
                  <c:v>0.2453427086486879</c:v>
                </c:pt>
                <c:pt idx="33">
                  <c:v>0.10194562534521746</c:v>
                </c:pt>
                <c:pt idx="34">
                  <c:v>0.12693378534564426</c:v>
                </c:pt>
                <c:pt idx="35">
                  <c:v>1.9740661422597644E-2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"/>
        <c:axId val="142802864"/>
        <c:axId val="142803424"/>
      </c:barChart>
      <c:catAx>
        <c:axId val="1428028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>
                <a:latin typeface="Times New Roman" pitchFamily="18" charset="0"/>
                <a:cs typeface="Times New Roman" pitchFamily="18" charset="0"/>
              </a:defRPr>
            </a:pPr>
            <a:endParaRPr lang="fr-FR"/>
          </a:p>
        </c:txPr>
        <c:crossAx val="142803424"/>
        <c:crosses val="autoZero"/>
        <c:auto val="1"/>
        <c:lblAlgn val="ctr"/>
        <c:lblOffset val="100"/>
        <c:noMultiLvlLbl val="0"/>
      </c:catAx>
      <c:valAx>
        <c:axId val="142803424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fr-FR"/>
          </a:p>
        </c:txPr>
        <c:crossAx val="142802864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tx1"/>
      </a:solidFill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200" b="1" i="0" u="none" strike="noStrike" baseline="0" dirty="0" smtClean="0">
                <a:effectLst/>
              </a:rPr>
              <a:t>CYP81D (Alomy018670)</a:t>
            </a:r>
            <a:endParaRPr lang="fr-FR" sz="1200" dirty="0"/>
          </a:p>
        </c:rich>
      </c:tx>
      <c:layout>
        <c:manualLayout>
          <c:xMode val="edge"/>
          <c:yMode val="edge"/>
          <c:x val="0.16292083333333332"/>
          <c:y val="3.649425287356322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3645138888888889"/>
          <c:y val="6.7446839080459772E-2"/>
          <c:w val="0.90221507936507939"/>
          <c:h val="0.8308759578544061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dPt>
            <c:idx val="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6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1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2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8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9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4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IND!$B$90:$C$125</c:f>
              <c:multiLvlStrCache>
                <c:ptCount val="36"/>
                <c:lvl>
                  <c:pt idx="0">
                    <c:v>R1</c:v>
                  </c:pt>
                  <c:pt idx="1">
                    <c:v>R2</c:v>
                  </c:pt>
                  <c:pt idx="2">
                    <c:v>R3</c:v>
                  </c:pt>
                  <c:pt idx="3">
                    <c:v>S1</c:v>
                  </c:pt>
                  <c:pt idx="4">
                    <c:v>S2</c:v>
                  </c:pt>
                  <c:pt idx="5">
                    <c:v>S3</c:v>
                  </c:pt>
                  <c:pt idx="6">
                    <c:v>R1</c:v>
                  </c:pt>
                  <c:pt idx="7">
                    <c:v>R2</c:v>
                  </c:pt>
                  <c:pt idx="8">
                    <c:v>R3</c:v>
                  </c:pt>
                  <c:pt idx="9">
                    <c:v>S1</c:v>
                  </c:pt>
                  <c:pt idx="10">
                    <c:v>S2</c:v>
                  </c:pt>
                  <c:pt idx="11">
                    <c:v>S3</c:v>
                  </c:pt>
                  <c:pt idx="12">
                    <c:v>R1</c:v>
                  </c:pt>
                  <c:pt idx="13">
                    <c:v>R2</c:v>
                  </c:pt>
                  <c:pt idx="14">
                    <c:v>R3</c:v>
                  </c:pt>
                  <c:pt idx="15">
                    <c:v>S1</c:v>
                  </c:pt>
                  <c:pt idx="16">
                    <c:v>S2</c:v>
                  </c:pt>
                  <c:pt idx="17">
                    <c:v>S3</c:v>
                  </c:pt>
                  <c:pt idx="18">
                    <c:v>R1</c:v>
                  </c:pt>
                  <c:pt idx="19">
                    <c:v>R2</c:v>
                  </c:pt>
                  <c:pt idx="20">
                    <c:v>R3</c:v>
                  </c:pt>
                  <c:pt idx="21">
                    <c:v>S1</c:v>
                  </c:pt>
                  <c:pt idx="22">
                    <c:v>S2</c:v>
                  </c:pt>
                  <c:pt idx="23">
                    <c:v>S3</c:v>
                  </c:pt>
                  <c:pt idx="24">
                    <c:v>R1</c:v>
                  </c:pt>
                  <c:pt idx="25">
                    <c:v>R2</c:v>
                  </c:pt>
                  <c:pt idx="26">
                    <c:v>R3</c:v>
                  </c:pt>
                  <c:pt idx="27">
                    <c:v>S1</c:v>
                  </c:pt>
                  <c:pt idx="28">
                    <c:v>S2</c:v>
                  </c:pt>
                  <c:pt idx="29">
                    <c:v>S3</c:v>
                  </c:pt>
                  <c:pt idx="30">
                    <c:v>R1</c:v>
                  </c:pt>
                  <c:pt idx="31">
                    <c:v>R2</c:v>
                  </c:pt>
                  <c:pt idx="32">
                    <c:v>R3</c:v>
                  </c:pt>
                  <c:pt idx="33">
                    <c:v>S1</c:v>
                  </c:pt>
                  <c:pt idx="34">
                    <c:v>S2</c:v>
                  </c:pt>
                  <c:pt idx="35">
                    <c:v>S3</c:v>
                  </c:pt>
                </c:lvl>
                <c:lvl>
                  <c:pt idx="0">
                    <c:v>UT</c:v>
                  </c:pt>
                  <c:pt idx="6">
                    <c:v>6</c:v>
                  </c:pt>
                  <c:pt idx="12">
                    <c:v>12</c:v>
                  </c:pt>
                  <c:pt idx="18">
                    <c:v>24</c:v>
                  </c:pt>
                  <c:pt idx="24">
                    <c:v>36</c:v>
                  </c:pt>
                  <c:pt idx="30">
                    <c:v>73</c:v>
                  </c:pt>
                </c:lvl>
              </c:multiLvlStrCache>
            </c:multiLvlStrRef>
          </c:cat>
          <c:val>
            <c:numRef>
              <c:f>IND!$D$90:$D$125</c:f>
              <c:numCache>
                <c:formatCode>0.00</c:formatCode>
                <c:ptCount val="36"/>
                <c:pt idx="0">
                  <c:v>1.1948782800903786</c:v>
                </c:pt>
                <c:pt idx="1">
                  <c:v>2.7737645600222525</c:v>
                </c:pt>
                <c:pt idx="2">
                  <c:v>1.6530191137556061</c:v>
                </c:pt>
                <c:pt idx="3">
                  <c:v>0.85210262457131425</c:v>
                </c:pt>
                <c:pt idx="4">
                  <c:v>0.29228599442463388</c:v>
                </c:pt>
                <c:pt idx="5">
                  <c:v>7.7077283857191897E-2</c:v>
                </c:pt>
                <c:pt idx="6">
                  <c:v>3.3423303001277231</c:v>
                </c:pt>
                <c:pt idx="7">
                  <c:v>7.3419198690302627</c:v>
                </c:pt>
                <c:pt idx="8">
                  <c:v>6.6410313195854105</c:v>
                </c:pt>
                <c:pt idx="9">
                  <c:v>1.6399152315898455</c:v>
                </c:pt>
                <c:pt idx="10">
                  <c:v>1.9767944385296394</c:v>
                </c:pt>
                <c:pt idx="11">
                  <c:v>1.0408532396183539</c:v>
                </c:pt>
                <c:pt idx="12">
                  <c:v>5.0324320114271428</c:v>
                </c:pt>
                <c:pt idx="13">
                  <c:v>5.1863507797744095</c:v>
                </c:pt>
                <c:pt idx="14">
                  <c:v>8.1496714563131043</c:v>
                </c:pt>
                <c:pt idx="15">
                  <c:v>1.0034215842051648</c:v>
                </c:pt>
                <c:pt idx="16">
                  <c:v>0.85266757858389375</c:v>
                </c:pt>
                <c:pt idx="17">
                  <c:v>0.55699393214588322</c:v>
                </c:pt>
                <c:pt idx="18">
                  <c:v>5.1495470629904316</c:v>
                </c:pt>
                <c:pt idx="19">
                  <c:v>6.024115910818276</c:v>
                </c:pt>
                <c:pt idx="20">
                  <c:v>8.9173730041269117</c:v>
                </c:pt>
                <c:pt idx="21">
                  <c:v>1.1927025521607186</c:v>
                </c:pt>
                <c:pt idx="22">
                  <c:v>2.7126515557342481</c:v>
                </c:pt>
                <c:pt idx="23">
                  <c:v>0.94978441131095992</c:v>
                </c:pt>
                <c:pt idx="24">
                  <c:v>10.728334256331333</c:v>
                </c:pt>
                <c:pt idx="25">
                  <c:v>10.299802749256266</c:v>
                </c:pt>
                <c:pt idx="26">
                  <c:v>4.9079790362864655</c:v>
                </c:pt>
                <c:pt idx="27">
                  <c:v>4.1447111951487816</c:v>
                </c:pt>
                <c:pt idx="28">
                  <c:v>2.0869638305544438</c:v>
                </c:pt>
                <c:pt idx="29">
                  <c:v>2.7730509431444199</c:v>
                </c:pt>
                <c:pt idx="30">
                  <c:v>10.804787443811112</c:v>
                </c:pt>
                <c:pt idx="31">
                  <c:v>12.078527195990734</c:v>
                </c:pt>
                <c:pt idx="32">
                  <c:v>16.811461077985662</c:v>
                </c:pt>
                <c:pt idx="33">
                  <c:v>7.8694309396050297</c:v>
                </c:pt>
                <c:pt idx="34">
                  <c:v>4.0713405412523471</c:v>
                </c:pt>
                <c:pt idx="35">
                  <c:v>3.7871145135401685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"/>
        <c:axId val="142805104"/>
        <c:axId val="142805664"/>
      </c:barChart>
      <c:catAx>
        <c:axId val="1428051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42805664"/>
        <c:crosses val="autoZero"/>
        <c:auto val="1"/>
        <c:lblAlgn val="ctr"/>
        <c:lblOffset val="100"/>
        <c:noMultiLvlLbl val="0"/>
      </c:catAx>
      <c:valAx>
        <c:axId val="142805664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42805104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200" b="1" i="0" u="none" strike="noStrike" baseline="0" dirty="0" smtClean="0">
                <a:effectLst/>
              </a:rPr>
              <a:t>GT3 (Alomy025188 )</a:t>
            </a:r>
            <a:endParaRPr lang="fr-FR" sz="1200" dirty="0"/>
          </a:p>
        </c:rich>
      </c:tx>
      <c:layout>
        <c:manualLayout>
          <c:xMode val="edge"/>
          <c:yMode val="edge"/>
          <c:x val="0.22167314814814815"/>
          <c:y val="3.649425287356322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3645138888888889"/>
          <c:y val="6.6906130268199235E-2"/>
          <c:w val="0.82734074074074071"/>
          <c:h val="0.8107557471264368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dPt>
            <c:idx val="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6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1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2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8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9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4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IND!$B$90:$C$125</c:f>
              <c:multiLvlStrCache>
                <c:ptCount val="36"/>
                <c:lvl>
                  <c:pt idx="0">
                    <c:v>R1</c:v>
                  </c:pt>
                  <c:pt idx="1">
                    <c:v>R2</c:v>
                  </c:pt>
                  <c:pt idx="2">
                    <c:v>R3</c:v>
                  </c:pt>
                  <c:pt idx="3">
                    <c:v>S1</c:v>
                  </c:pt>
                  <c:pt idx="4">
                    <c:v>S2</c:v>
                  </c:pt>
                  <c:pt idx="5">
                    <c:v>S3</c:v>
                  </c:pt>
                  <c:pt idx="6">
                    <c:v>R1</c:v>
                  </c:pt>
                  <c:pt idx="7">
                    <c:v>R2</c:v>
                  </c:pt>
                  <c:pt idx="8">
                    <c:v>R3</c:v>
                  </c:pt>
                  <c:pt idx="9">
                    <c:v>S1</c:v>
                  </c:pt>
                  <c:pt idx="10">
                    <c:v>S2</c:v>
                  </c:pt>
                  <c:pt idx="11">
                    <c:v>S3</c:v>
                  </c:pt>
                  <c:pt idx="12">
                    <c:v>R1</c:v>
                  </c:pt>
                  <c:pt idx="13">
                    <c:v>R2</c:v>
                  </c:pt>
                  <c:pt idx="14">
                    <c:v>R3</c:v>
                  </c:pt>
                  <c:pt idx="15">
                    <c:v>S1</c:v>
                  </c:pt>
                  <c:pt idx="16">
                    <c:v>S2</c:v>
                  </c:pt>
                  <c:pt idx="17">
                    <c:v>S3</c:v>
                  </c:pt>
                  <c:pt idx="18">
                    <c:v>R1</c:v>
                  </c:pt>
                  <c:pt idx="19">
                    <c:v>R2</c:v>
                  </c:pt>
                  <c:pt idx="20">
                    <c:v>R3</c:v>
                  </c:pt>
                  <c:pt idx="21">
                    <c:v>S1</c:v>
                  </c:pt>
                  <c:pt idx="22">
                    <c:v>S2</c:v>
                  </c:pt>
                  <c:pt idx="23">
                    <c:v>S3</c:v>
                  </c:pt>
                  <c:pt idx="24">
                    <c:v>R1</c:v>
                  </c:pt>
                  <c:pt idx="25">
                    <c:v>R2</c:v>
                  </c:pt>
                  <c:pt idx="26">
                    <c:v>R3</c:v>
                  </c:pt>
                  <c:pt idx="27">
                    <c:v>S1</c:v>
                  </c:pt>
                  <c:pt idx="28">
                    <c:v>S2</c:v>
                  </c:pt>
                  <c:pt idx="29">
                    <c:v>S3</c:v>
                  </c:pt>
                  <c:pt idx="30">
                    <c:v>R1</c:v>
                  </c:pt>
                  <c:pt idx="31">
                    <c:v>R2</c:v>
                  </c:pt>
                  <c:pt idx="32">
                    <c:v>R3</c:v>
                  </c:pt>
                  <c:pt idx="33">
                    <c:v>S1</c:v>
                  </c:pt>
                  <c:pt idx="34">
                    <c:v>S2</c:v>
                  </c:pt>
                  <c:pt idx="35">
                    <c:v>S3</c:v>
                  </c:pt>
                </c:lvl>
                <c:lvl>
                  <c:pt idx="0">
                    <c:v>UT</c:v>
                  </c:pt>
                  <c:pt idx="6">
                    <c:v>6</c:v>
                  </c:pt>
                  <c:pt idx="12">
                    <c:v>12</c:v>
                  </c:pt>
                  <c:pt idx="18">
                    <c:v>24</c:v>
                  </c:pt>
                  <c:pt idx="24">
                    <c:v>36</c:v>
                  </c:pt>
                  <c:pt idx="30">
                    <c:v>73</c:v>
                  </c:pt>
                </c:lvl>
              </c:multiLvlStrCache>
            </c:multiLvlStrRef>
          </c:cat>
          <c:val>
            <c:numRef>
              <c:f>IND!$D$90:$D$125</c:f>
              <c:numCache>
                <c:formatCode>0.00</c:formatCode>
                <c:ptCount val="36"/>
                <c:pt idx="0">
                  <c:v>1.0896974841539431</c:v>
                </c:pt>
                <c:pt idx="1">
                  <c:v>0.84977067571945941</c:v>
                </c:pt>
                <c:pt idx="2">
                  <c:v>1.4211184038522907E-4</c:v>
                </c:pt>
                <c:pt idx="3">
                  <c:v>0</c:v>
                </c:pt>
                <c:pt idx="4">
                  <c:v>0.16349252955439372</c:v>
                </c:pt>
                <c:pt idx="5">
                  <c:v>2.1688240528881929E-2</c:v>
                </c:pt>
                <c:pt idx="6">
                  <c:v>1.8908356466434704</c:v>
                </c:pt>
                <c:pt idx="7">
                  <c:v>6.7120286483877063</c:v>
                </c:pt>
                <c:pt idx="8">
                  <c:v>2.1332440389655793E-3</c:v>
                </c:pt>
                <c:pt idx="9">
                  <c:v>5.4581698093448389E-4</c:v>
                </c:pt>
                <c:pt idx="10">
                  <c:v>2.9345218119383496</c:v>
                </c:pt>
                <c:pt idx="11">
                  <c:v>2.4389795175873461</c:v>
                </c:pt>
                <c:pt idx="12">
                  <c:v>2.8726413033682263</c:v>
                </c:pt>
                <c:pt idx="13">
                  <c:v>2.4175531043016192</c:v>
                </c:pt>
                <c:pt idx="14">
                  <c:v>0</c:v>
                </c:pt>
                <c:pt idx="15">
                  <c:v>0</c:v>
                </c:pt>
                <c:pt idx="16">
                  <c:v>1.3010383484810659</c:v>
                </c:pt>
                <c:pt idx="17">
                  <c:v>0.82509675742258159</c:v>
                </c:pt>
                <c:pt idx="18">
                  <c:v>8.5468534828868385</c:v>
                </c:pt>
                <c:pt idx="19">
                  <c:v>8.4292645242518702</c:v>
                </c:pt>
                <c:pt idx="20">
                  <c:v>0</c:v>
                </c:pt>
                <c:pt idx="21">
                  <c:v>2.1923017718859057E-4</c:v>
                </c:pt>
                <c:pt idx="22">
                  <c:v>7.1354802822821863</c:v>
                </c:pt>
                <c:pt idx="23">
                  <c:v>1.4128744927078438</c:v>
                </c:pt>
                <c:pt idx="24">
                  <c:v>9.7268802037979505</c:v>
                </c:pt>
                <c:pt idx="25">
                  <c:v>11.778207553838801</c:v>
                </c:pt>
                <c:pt idx="26">
                  <c:v>0</c:v>
                </c:pt>
                <c:pt idx="27">
                  <c:v>1.1280517382876627E-3</c:v>
                </c:pt>
                <c:pt idx="28">
                  <c:v>4.4341824570064974</c:v>
                </c:pt>
                <c:pt idx="29">
                  <c:v>3.533572847982803</c:v>
                </c:pt>
                <c:pt idx="30">
                  <c:v>21.082271781593843</c:v>
                </c:pt>
                <c:pt idx="31">
                  <c:v>28.582257639869965</c:v>
                </c:pt>
                <c:pt idx="32">
                  <c:v>1.8572830664000232E-3</c:v>
                </c:pt>
                <c:pt idx="33">
                  <c:v>0</c:v>
                </c:pt>
                <c:pt idx="34">
                  <c:v>8.3588793798241277</c:v>
                </c:pt>
                <c:pt idx="35">
                  <c:v>1.8705926176815311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"/>
        <c:axId val="142807904"/>
        <c:axId val="142808464"/>
      </c:barChart>
      <c:catAx>
        <c:axId val="1428079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42808464"/>
        <c:crosses val="autoZero"/>
        <c:auto val="1"/>
        <c:lblAlgn val="ctr"/>
        <c:lblOffset val="100"/>
        <c:noMultiLvlLbl val="0"/>
      </c:catAx>
      <c:valAx>
        <c:axId val="142808464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42807904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200" b="1" i="0" u="none" strike="noStrike" baseline="0" dirty="0" smtClean="0">
                <a:effectLst/>
                <a:latin typeface="Times New Roman" pitchFamily="18" charset="0"/>
                <a:cs typeface="Times New Roman" pitchFamily="18" charset="0"/>
              </a:rPr>
              <a:t>GT5 (Alomy013820)</a:t>
            </a:r>
            <a:endParaRPr lang="fr-FR" sz="12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22755277777777777"/>
          <c:y val="3.649425287356322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3645138888888889"/>
          <c:y val="6.6906130268199235E-2"/>
          <c:w val="0.83087083333333334"/>
          <c:h val="0.8258812260536398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dPt>
            <c:idx val="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6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1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2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8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9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4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IND!$B$90:$C$125</c:f>
              <c:multiLvlStrCache>
                <c:ptCount val="36"/>
                <c:lvl>
                  <c:pt idx="0">
                    <c:v>R1</c:v>
                  </c:pt>
                  <c:pt idx="1">
                    <c:v>R2</c:v>
                  </c:pt>
                  <c:pt idx="2">
                    <c:v>R3</c:v>
                  </c:pt>
                  <c:pt idx="3">
                    <c:v>S1</c:v>
                  </c:pt>
                  <c:pt idx="4">
                    <c:v>S2</c:v>
                  </c:pt>
                  <c:pt idx="5">
                    <c:v>S3</c:v>
                  </c:pt>
                  <c:pt idx="6">
                    <c:v>R1</c:v>
                  </c:pt>
                  <c:pt idx="7">
                    <c:v>R2</c:v>
                  </c:pt>
                  <c:pt idx="8">
                    <c:v>R3</c:v>
                  </c:pt>
                  <c:pt idx="9">
                    <c:v>S1</c:v>
                  </c:pt>
                  <c:pt idx="10">
                    <c:v>S2</c:v>
                  </c:pt>
                  <c:pt idx="11">
                    <c:v>S3</c:v>
                  </c:pt>
                  <c:pt idx="12">
                    <c:v>R1</c:v>
                  </c:pt>
                  <c:pt idx="13">
                    <c:v>R2</c:v>
                  </c:pt>
                  <c:pt idx="14">
                    <c:v>R3</c:v>
                  </c:pt>
                  <c:pt idx="15">
                    <c:v>S1</c:v>
                  </c:pt>
                  <c:pt idx="16">
                    <c:v>S2</c:v>
                  </c:pt>
                  <c:pt idx="17">
                    <c:v>S3</c:v>
                  </c:pt>
                  <c:pt idx="18">
                    <c:v>R1</c:v>
                  </c:pt>
                  <c:pt idx="19">
                    <c:v>R2</c:v>
                  </c:pt>
                  <c:pt idx="20">
                    <c:v>R3</c:v>
                  </c:pt>
                  <c:pt idx="21">
                    <c:v>S1</c:v>
                  </c:pt>
                  <c:pt idx="22">
                    <c:v>S2</c:v>
                  </c:pt>
                  <c:pt idx="23">
                    <c:v>S3</c:v>
                  </c:pt>
                  <c:pt idx="24">
                    <c:v>R1</c:v>
                  </c:pt>
                  <c:pt idx="25">
                    <c:v>R2</c:v>
                  </c:pt>
                  <c:pt idx="26">
                    <c:v>R3</c:v>
                  </c:pt>
                  <c:pt idx="27">
                    <c:v>S1</c:v>
                  </c:pt>
                  <c:pt idx="28">
                    <c:v>S2</c:v>
                  </c:pt>
                  <c:pt idx="29">
                    <c:v>S3</c:v>
                  </c:pt>
                  <c:pt idx="30">
                    <c:v>R1</c:v>
                  </c:pt>
                  <c:pt idx="31">
                    <c:v>R2</c:v>
                  </c:pt>
                  <c:pt idx="32">
                    <c:v>R3</c:v>
                  </c:pt>
                  <c:pt idx="33">
                    <c:v>S1</c:v>
                  </c:pt>
                  <c:pt idx="34">
                    <c:v>S2</c:v>
                  </c:pt>
                  <c:pt idx="35">
                    <c:v>S3</c:v>
                  </c:pt>
                </c:lvl>
                <c:lvl>
                  <c:pt idx="0">
                    <c:v>UT</c:v>
                  </c:pt>
                  <c:pt idx="6">
                    <c:v>6</c:v>
                  </c:pt>
                  <c:pt idx="12">
                    <c:v>12</c:v>
                  </c:pt>
                  <c:pt idx="18">
                    <c:v>24</c:v>
                  </c:pt>
                  <c:pt idx="24">
                    <c:v>36</c:v>
                  </c:pt>
                  <c:pt idx="30">
                    <c:v>73</c:v>
                  </c:pt>
                </c:lvl>
              </c:multiLvlStrCache>
            </c:multiLvlStrRef>
          </c:cat>
          <c:val>
            <c:numRef>
              <c:f>IND!$D$90:$D$125</c:f>
              <c:numCache>
                <c:formatCode>0.00</c:formatCode>
                <c:ptCount val="36"/>
                <c:pt idx="0">
                  <c:v>0.44075648814738555</c:v>
                </c:pt>
                <c:pt idx="1">
                  <c:v>0.4432886248144266</c:v>
                </c:pt>
                <c:pt idx="2">
                  <c:v>0.71810000697238441</c:v>
                </c:pt>
                <c:pt idx="3">
                  <c:v>7.8309527770791985E-4</c:v>
                </c:pt>
                <c:pt idx="4">
                  <c:v>1.527988452803781E-2</c:v>
                </c:pt>
                <c:pt idx="5">
                  <c:v>3.3236320963204113E-2</c:v>
                </c:pt>
                <c:pt idx="6">
                  <c:v>1.4124192618425364</c:v>
                </c:pt>
                <c:pt idx="7">
                  <c:v>7.4807417428745335</c:v>
                </c:pt>
                <c:pt idx="8">
                  <c:v>7.0511245742183792</c:v>
                </c:pt>
                <c:pt idx="9">
                  <c:v>2.4726233993193129E-2</c:v>
                </c:pt>
                <c:pt idx="10">
                  <c:v>3.8374102066644808E-2</c:v>
                </c:pt>
                <c:pt idx="11">
                  <c:v>0.48784449438707805</c:v>
                </c:pt>
                <c:pt idx="12">
                  <c:v>2.4227404719903252</c:v>
                </c:pt>
                <c:pt idx="13">
                  <c:v>3.0438219928836747</c:v>
                </c:pt>
                <c:pt idx="14">
                  <c:v>7.552377890743422</c:v>
                </c:pt>
                <c:pt idx="15">
                  <c:v>9.3286451066963219E-3</c:v>
                </c:pt>
                <c:pt idx="16">
                  <c:v>9.2757933951680485E-3</c:v>
                </c:pt>
                <c:pt idx="17">
                  <c:v>0.29495856799858217</c:v>
                </c:pt>
                <c:pt idx="18">
                  <c:v>1.2129353628840225</c:v>
                </c:pt>
                <c:pt idx="19">
                  <c:v>10.886408464964273</c:v>
                </c:pt>
                <c:pt idx="20">
                  <c:v>13.822369728722148</c:v>
                </c:pt>
                <c:pt idx="21">
                  <c:v>3.6982959844560008E-2</c:v>
                </c:pt>
                <c:pt idx="22">
                  <c:v>8.3753030514879909E-2</c:v>
                </c:pt>
                <c:pt idx="23">
                  <c:v>0.74427802520602704</c:v>
                </c:pt>
                <c:pt idx="24">
                  <c:v>2.4218432038234523</c:v>
                </c:pt>
                <c:pt idx="25">
                  <c:v>11.967988255476527</c:v>
                </c:pt>
                <c:pt idx="26">
                  <c:v>2.2648076513990709</c:v>
                </c:pt>
                <c:pt idx="27">
                  <c:v>6.0204148533699618E-2</c:v>
                </c:pt>
                <c:pt idx="28">
                  <c:v>1.5335727703823722E-2</c:v>
                </c:pt>
                <c:pt idx="29">
                  <c:v>0.73376683601430415</c:v>
                </c:pt>
                <c:pt idx="30">
                  <c:v>3.8772033203774092</c:v>
                </c:pt>
                <c:pt idx="31">
                  <c:v>16.48039695536265</c:v>
                </c:pt>
                <c:pt idx="32">
                  <c:v>19.539945216015866</c:v>
                </c:pt>
                <c:pt idx="33">
                  <c:v>1.2510619024170576E-2</c:v>
                </c:pt>
                <c:pt idx="34">
                  <c:v>2.1147072839079038E-2</c:v>
                </c:pt>
                <c:pt idx="35">
                  <c:v>0.47340198825241003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"/>
        <c:axId val="142810704"/>
        <c:axId val="142811264"/>
      </c:barChart>
      <c:catAx>
        <c:axId val="1428107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42811264"/>
        <c:crosses val="autoZero"/>
        <c:auto val="1"/>
        <c:lblAlgn val="ctr"/>
        <c:lblOffset val="100"/>
        <c:noMultiLvlLbl val="0"/>
      </c:catAx>
      <c:valAx>
        <c:axId val="142811264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fr-FR"/>
          </a:p>
        </c:txPr>
        <c:crossAx val="142810704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tx1"/>
      </a:solidFill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sz="1200" dirty="0" smtClean="0"/>
              <a:t>GT6</a:t>
            </a:r>
            <a:r>
              <a:rPr lang="fr-FR" sz="1200" baseline="0" dirty="0" smtClean="0"/>
              <a:t> (</a:t>
            </a:r>
            <a:r>
              <a:rPr lang="fr-FR" sz="1200" dirty="0" smtClean="0"/>
              <a:t>Alomy011081)</a:t>
            </a:r>
            <a:endParaRPr lang="fr-FR" sz="1200" dirty="0"/>
          </a:p>
        </c:rich>
      </c:tx>
      <c:layout>
        <c:manualLayout>
          <c:xMode val="edge"/>
          <c:yMode val="edge"/>
          <c:x val="0.22949305555555552"/>
          <c:y val="3.649425287356322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1587268518518519"/>
          <c:y val="6.6906130268199235E-2"/>
          <c:w val="0.84778981481481486"/>
          <c:h val="0.8107557471264368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dPt>
            <c:idx val="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6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1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2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8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9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4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cat>
            <c:multiLvlStrRef>
              <c:f>IND!$B$90:$C$125</c:f>
              <c:multiLvlStrCache>
                <c:ptCount val="36"/>
                <c:lvl>
                  <c:pt idx="0">
                    <c:v>R1</c:v>
                  </c:pt>
                  <c:pt idx="1">
                    <c:v>R2</c:v>
                  </c:pt>
                  <c:pt idx="2">
                    <c:v>R3</c:v>
                  </c:pt>
                  <c:pt idx="3">
                    <c:v>S1</c:v>
                  </c:pt>
                  <c:pt idx="4">
                    <c:v>S2</c:v>
                  </c:pt>
                  <c:pt idx="5">
                    <c:v>S3</c:v>
                  </c:pt>
                  <c:pt idx="6">
                    <c:v>R1</c:v>
                  </c:pt>
                  <c:pt idx="7">
                    <c:v>R2</c:v>
                  </c:pt>
                  <c:pt idx="8">
                    <c:v>R3</c:v>
                  </c:pt>
                  <c:pt idx="9">
                    <c:v>S1</c:v>
                  </c:pt>
                  <c:pt idx="10">
                    <c:v>S2</c:v>
                  </c:pt>
                  <c:pt idx="11">
                    <c:v>S3</c:v>
                  </c:pt>
                  <c:pt idx="12">
                    <c:v>R1</c:v>
                  </c:pt>
                  <c:pt idx="13">
                    <c:v>R2</c:v>
                  </c:pt>
                  <c:pt idx="14">
                    <c:v>R3</c:v>
                  </c:pt>
                  <c:pt idx="15">
                    <c:v>S1</c:v>
                  </c:pt>
                  <c:pt idx="16">
                    <c:v>S2</c:v>
                  </c:pt>
                  <c:pt idx="17">
                    <c:v>S3</c:v>
                  </c:pt>
                  <c:pt idx="18">
                    <c:v>R1</c:v>
                  </c:pt>
                  <c:pt idx="19">
                    <c:v>R2</c:v>
                  </c:pt>
                  <c:pt idx="20">
                    <c:v>R3</c:v>
                  </c:pt>
                  <c:pt idx="21">
                    <c:v>S1</c:v>
                  </c:pt>
                  <c:pt idx="22">
                    <c:v>S2</c:v>
                  </c:pt>
                  <c:pt idx="23">
                    <c:v>S3</c:v>
                  </c:pt>
                  <c:pt idx="24">
                    <c:v>R1</c:v>
                  </c:pt>
                  <c:pt idx="25">
                    <c:v>R2</c:v>
                  </c:pt>
                  <c:pt idx="26">
                    <c:v>R3</c:v>
                  </c:pt>
                  <c:pt idx="27">
                    <c:v>S1</c:v>
                  </c:pt>
                  <c:pt idx="28">
                    <c:v>S2</c:v>
                  </c:pt>
                  <c:pt idx="29">
                    <c:v>S3</c:v>
                  </c:pt>
                  <c:pt idx="30">
                    <c:v>R1</c:v>
                  </c:pt>
                  <c:pt idx="31">
                    <c:v>R2</c:v>
                  </c:pt>
                  <c:pt idx="32">
                    <c:v>R3</c:v>
                  </c:pt>
                  <c:pt idx="33">
                    <c:v>S1</c:v>
                  </c:pt>
                  <c:pt idx="34">
                    <c:v>S2</c:v>
                  </c:pt>
                  <c:pt idx="35">
                    <c:v>S3</c:v>
                  </c:pt>
                </c:lvl>
                <c:lvl>
                  <c:pt idx="0">
                    <c:v>UT</c:v>
                  </c:pt>
                  <c:pt idx="6">
                    <c:v>6</c:v>
                  </c:pt>
                  <c:pt idx="12">
                    <c:v>12</c:v>
                  </c:pt>
                  <c:pt idx="18">
                    <c:v>24</c:v>
                  </c:pt>
                  <c:pt idx="24">
                    <c:v>36</c:v>
                  </c:pt>
                  <c:pt idx="30">
                    <c:v>73</c:v>
                  </c:pt>
                </c:lvl>
              </c:multiLvlStrCache>
            </c:multiLvlStrRef>
          </c:cat>
          <c:val>
            <c:numRef>
              <c:f>IND!$D$90:$D$125</c:f>
              <c:numCache>
                <c:formatCode>0.00</c:formatCode>
                <c:ptCount val="36"/>
                <c:pt idx="0">
                  <c:v>5.2555769783874509E-2</c:v>
                </c:pt>
                <c:pt idx="1">
                  <c:v>0.97098920673175093</c:v>
                </c:pt>
                <c:pt idx="2">
                  <c:v>0.48009776267840309</c:v>
                </c:pt>
                <c:pt idx="3">
                  <c:v>2.5653554544881274E-2</c:v>
                </c:pt>
                <c:pt idx="4">
                  <c:v>8.4692575987467753E-3</c:v>
                </c:pt>
                <c:pt idx="5">
                  <c:v>0.18194292178739654</c:v>
                </c:pt>
                <c:pt idx="6">
                  <c:v>0.23063908730918914</c:v>
                </c:pt>
                <c:pt idx="7">
                  <c:v>0.49170155036595442</c:v>
                </c:pt>
                <c:pt idx="8">
                  <c:v>0.90459227687202093</c:v>
                </c:pt>
                <c:pt idx="9">
                  <c:v>7.4837480805639123E-2</c:v>
                </c:pt>
                <c:pt idx="10">
                  <c:v>0.10141549494875998</c:v>
                </c:pt>
                <c:pt idx="11">
                  <c:v>0.19127033369545293</c:v>
                </c:pt>
                <c:pt idx="12">
                  <c:v>0.4638220612081197</c:v>
                </c:pt>
                <c:pt idx="13">
                  <c:v>0.25179063217829623</c:v>
                </c:pt>
                <c:pt idx="14">
                  <c:v>0.23099906535647402</c:v>
                </c:pt>
                <c:pt idx="15">
                  <c:v>6.6117838262757167E-3</c:v>
                </c:pt>
                <c:pt idx="16">
                  <c:v>6.5106870895114367E-3</c:v>
                </c:pt>
                <c:pt idx="17">
                  <c:v>8.1249558199326527E-2</c:v>
                </c:pt>
                <c:pt idx="18">
                  <c:v>1.1462315006439394</c:v>
                </c:pt>
                <c:pt idx="19">
                  <c:v>6.7410270281485598</c:v>
                </c:pt>
                <c:pt idx="20">
                  <c:v>3.9251465838889068</c:v>
                </c:pt>
                <c:pt idx="21">
                  <c:v>5.9438250436646869E-2</c:v>
                </c:pt>
                <c:pt idx="22">
                  <c:v>1.0535236434310282</c:v>
                </c:pt>
                <c:pt idx="23">
                  <c:v>1.2248259540314643</c:v>
                </c:pt>
                <c:pt idx="24">
                  <c:v>0.16778693354393032</c:v>
                </c:pt>
                <c:pt idx="25">
                  <c:v>0.40338081174028872</c:v>
                </c:pt>
                <c:pt idx="26">
                  <c:v>0.46500161496358927</c:v>
                </c:pt>
                <c:pt idx="27">
                  <c:v>1.0139339061671346E-2</c:v>
                </c:pt>
                <c:pt idx="28">
                  <c:v>4.4126635850408158E-2</c:v>
                </c:pt>
                <c:pt idx="29">
                  <c:v>6.4932656144041076E-2</c:v>
                </c:pt>
                <c:pt idx="30">
                  <c:v>2.7268997510138764</c:v>
                </c:pt>
                <c:pt idx="31">
                  <c:v>3.6094026674252917</c:v>
                </c:pt>
                <c:pt idx="32">
                  <c:v>1.2287272253465233</c:v>
                </c:pt>
                <c:pt idx="33">
                  <c:v>0.15168176884158902</c:v>
                </c:pt>
                <c:pt idx="34">
                  <c:v>0.38347339694606219</c:v>
                </c:pt>
                <c:pt idx="35">
                  <c:v>0.13057183538911651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"/>
        <c:axId val="142813504"/>
        <c:axId val="142814064"/>
      </c:barChart>
      <c:catAx>
        <c:axId val="1428135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00"/>
            </a:pPr>
            <a:endParaRPr lang="fr-FR"/>
          </a:p>
        </c:txPr>
        <c:crossAx val="142814064"/>
        <c:crosses val="autoZero"/>
        <c:auto val="1"/>
        <c:lblAlgn val="ctr"/>
        <c:lblOffset val="100"/>
        <c:noMultiLvlLbl val="0"/>
      </c:catAx>
      <c:valAx>
        <c:axId val="142814064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fr-FR"/>
          </a:p>
        </c:txPr>
        <c:crossAx val="142813504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9"/>
            <a:ext cx="5829300" cy="2123369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8EB9-99F2-4052-BA96-658841922E06}" type="datetimeFigureOut">
              <a:rPr lang="fr-FR" smtClean="0"/>
              <a:t>20/01/2015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22419-BC1A-47D7-89F2-4DE8D8311A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7534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8EB9-99F2-4052-BA96-658841922E06}" type="datetimeFigureOut">
              <a:rPr lang="fr-FR" smtClean="0"/>
              <a:t>20/01/2015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22419-BC1A-47D7-89F2-4DE8D8311A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5524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386387" y="396707"/>
            <a:ext cx="1671638" cy="845220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71477" y="396707"/>
            <a:ext cx="4900613" cy="8452203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8EB9-99F2-4052-BA96-658841922E06}" type="datetimeFigureOut">
              <a:rPr lang="fr-FR" smtClean="0"/>
              <a:t>20/01/2015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22419-BC1A-47D7-89F2-4DE8D8311A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852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8EB9-99F2-4052-BA96-658841922E06}" type="datetimeFigureOut">
              <a:rPr lang="fr-FR" smtClean="0"/>
              <a:t>20/01/2015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22419-BC1A-47D7-89F2-4DE8D8311A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1294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30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8EB9-99F2-4052-BA96-658841922E06}" type="datetimeFigureOut">
              <a:rPr lang="fr-FR" smtClean="0"/>
              <a:t>20/01/2015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22419-BC1A-47D7-89F2-4DE8D8311A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7558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71475" y="2311408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71900" y="2311408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8EB9-99F2-4052-BA96-658841922E06}" type="datetimeFigureOut">
              <a:rPr lang="fr-FR" smtClean="0"/>
              <a:t>20/01/2015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22419-BC1A-47D7-89F2-4DE8D8311A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4498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8EB9-99F2-4052-BA96-658841922E06}" type="datetimeFigureOut">
              <a:rPr lang="fr-FR" smtClean="0"/>
              <a:t>20/01/2015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22419-BC1A-47D7-89F2-4DE8D8311A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134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8EB9-99F2-4052-BA96-658841922E06}" type="datetimeFigureOut">
              <a:rPr lang="fr-FR" smtClean="0"/>
              <a:t>20/01/2015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22419-BC1A-47D7-89F2-4DE8D8311A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194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8EB9-99F2-4052-BA96-658841922E06}" type="datetimeFigureOut">
              <a:rPr lang="fr-FR" smtClean="0"/>
              <a:t>20/01/2015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22419-BC1A-47D7-89F2-4DE8D8311A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1328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9" y="394413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2927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8EB9-99F2-4052-BA96-658841922E06}" type="datetimeFigureOut">
              <a:rPr lang="fr-FR" smtClean="0"/>
              <a:t>20/01/2015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22419-BC1A-47D7-89F2-4DE8D8311A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963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8EB9-99F2-4052-BA96-658841922E06}" type="datetimeFigureOut">
              <a:rPr lang="fr-FR" smtClean="0"/>
              <a:t>20/01/2015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22419-BC1A-47D7-89F2-4DE8D8311A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1291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8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402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28EB9-99F2-4052-BA96-658841922E06}" type="datetimeFigureOut">
              <a:rPr lang="fr-FR" smtClean="0"/>
              <a:t>20/01/2015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402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402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22419-BC1A-47D7-89F2-4DE8D8311A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2543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12" Type="http://schemas.openxmlformats.org/officeDocument/2006/relationships/chart" Target="../charts/chart1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11" Type="http://schemas.openxmlformats.org/officeDocument/2006/relationships/chart" Target="../charts/chart10.xml"/><Relationship Id="rId5" Type="http://schemas.openxmlformats.org/officeDocument/2006/relationships/chart" Target="../charts/chart4.xml"/><Relationship Id="rId10" Type="http://schemas.openxmlformats.org/officeDocument/2006/relationships/chart" Target="../charts/chart9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8.xml"/><Relationship Id="rId13" Type="http://schemas.openxmlformats.org/officeDocument/2006/relationships/chart" Target="../charts/chart23.xml"/><Relationship Id="rId18" Type="http://schemas.openxmlformats.org/officeDocument/2006/relationships/chart" Target="../charts/chart28.xml"/><Relationship Id="rId3" Type="http://schemas.openxmlformats.org/officeDocument/2006/relationships/chart" Target="../charts/chart13.xml"/><Relationship Id="rId21" Type="http://schemas.openxmlformats.org/officeDocument/2006/relationships/chart" Target="../charts/chart31.xml"/><Relationship Id="rId7" Type="http://schemas.openxmlformats.org/officeDocument/2006/relationships/chart" Target="../charts/chart17.xml"/><Relationship Id="rId12" Type="http://schemas.openxmlformats.org/officeDocument/2006/relationships/chart" Target="../charts/chart22.xml"/><Relationship Id="rId17" Type="http://schemas.openxmlformats.org/officeDocument/2006/relationships/chart" Target="../charts/chart27.xml"/><Relationship Id="rId2" Type="http://schemas.openxmlformats.org/officeDocument/2006/relationships/chart" Target="../charts/chart12.xml"/><Relationship Id="rId16" Type="http://schemas.openxmlformats.org/officeDocument/2006/relationships/chart" Target="../charts/chart26.xml"/><Relationship Id="rId20" Type="http://schemas.openxmlformats.org/officeDocument/2006/relationships/chart" Target="../charts/chart30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6.xml"/><Relationship Id="rId11" Type="http://schemas.openxmlformats.org/officeDocument/2006/relationships/chart" Target="../charts/chart21.xml"/><Relationship Id="rId5" Type="http://schemas.openxmlformats.org/officeDocument/2006/relationships/chart" Target="../charts/chart15.xml"/><Relationship Id="rId15" Type="http://schemas.openxmlformats.org/officeDocument/2006/relationships/chart" Target="../charts/chart25.xml"/><Relationship Id="rId23" Type="http://schemas.openxmlformats.org/officeDocument/2006/relationships/chart" Target="../charts/chart33.xml"/><Relationship Id="rId10" Type="http://schemas.openxmlformats.org/officeDocument/2006/relationships/chart" Target="../charts/chart20.xml"/><Relationship Id="rId19" Type="http://schemas.openxmlformats.org/officeDocument/2006/relationships/chart" Target="../charts/chart29.xml"/><Relationship Id="rId4" Type="http://schemas.openxmlformats.org/officeDocument/2006/relationships/chart" Target="../charts/chart14.xml"/><Relationship Id="rId9" Type="http://schemas.openxmlformats.org/officeDocument/2006/relationships/chart" Target="../charts/chart19.xml"/><Relationship Id="rId14" Type="http://schemas.openxmlformats.org/officeDocument/2006/relationships/chart" Target="../charts/chart24.xml"/><Relationship Id="rId22" Type="http://schemas.openxmlformats.org/officeDocument/2006/relationships/chart" Target="../charts/chart3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e 24"/>
          <p:cNvGrpSpPr/>
          <p:nvPr/>
        </p:nvGrpSpPr>
        <p:grpSpPr>
          <a:xfrm>
            <a:off x="188640" y="272480"/>
            <a:ext cx="6480480" cy="8352696"/>
            <a:chOff x="188640" y="272480"/>
            <a:chExt cx="6480480" cy="8352696"/>
          </a:xfrm>
        </p:grpSpPr>
        <p:graphicFrame>
          <p:nvGraphicFramePr>
            <p:cNvPr id="4" name="Graphique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876956524"/>
                </p:ext>
              </p:extLst>
            </p:nvPr>
          </p:nvGraphicFramePr>
          <p:xfrm>
            <a:off x="188640" y="272480"/>
            <a:ext cx="2160240" cy="208823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6" name="Graphique 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1756982"/>
                </p:ext>
              </p:extLst>
            </p:nvPr>
          </p:nvGraphicFramePr>
          <p:xfrm>
            <a:off x="2348880" y="272480"/>
            <a:ext cx="2160000" cy="208823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7" name="Graphique 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79666945"/>
                </p:ext>
              </p:extLst>
            </p:nvPr>
          </p:nvGraphicFramePr>
          <p:xfrm>
            <a:off x="4509120" y="272480"/>
            <a:ext cx="2160000" cy="208823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17" name="Graphique 1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724055336"/>
                </p:ext>
              </p:extLst>
            </p:nvPr>
          </p:nvGraphicFramePr>
          <p:xfrm>
            <a:off x="2348880" y="2360712"/>
            <a:ext cx="2160000" cy="2088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18" name="Graphique 1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418550661"/>
                </p:ext>
              </p:extLst>
            </p:nvPr>
          </p:nvGraphicFramePr>
          <p:xfrm>
            <a:off x="4509120" y="2360712"/>
            <a:ext cx="2160000" cy="2088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aphicFrame>
          <p:nvGraphicFramePr>
            <p:cNvPr id="19" name="Graphique 1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728832900"/>
                </p:ext>
              </p:extLst>
            </p:nvPr>
          </p:nvGraphicFramePr>
          <p:xfrm>
            <a:off x="188640" y="2360712"/>
            <a:ext cx="2160000" cy="2088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graphicFrame>
          <p:nvGraphicFramePr>
            <p:cNvPr id="20" name="Graphique 1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545958514"/>
                </p:ext>
              </p:extLst>
            </p:nvPr>
          </p:nvGraphicFramePr>
          <p:xfrm>
            <a:off x="188640" y="4448944"/>
            <a:ext cx="2160000" cy="2088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graphicFrame>
          <p:nvGraphicFramePr>
            <p:cNvPr id="21" name="Graphique 2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896909262"/>
                </p:ext>
              </p:extLst>
            </p:nvPr>
          </p:nvGraphicFramePr>
          <p:xfrm>
            <a:off x="2348880" y="4448944"/>
            <a:ext cx="2160000" cy="2088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graphicFrame>
          <p:nvGraphicFramePr>
            <p:cNvPr id="22" name="Graphique 2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564185723"/>
                </p:ext>
              </p:extLst>
            </p:nvPr>
          </p:nvGraphicFramePr>
          <p:xfrm>
            <a:off x="4509120" y="4448944"/>
            <a:ext cx="2160000" cy="2088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0"/>
            </a:graphicData>
          </a:graphic>
        </p:graphicFrame>
        <p:graphicFrame>
          <p:nvGraphicFramePr>
            <p:cNvPr id="23" name="Graphique 2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928312964"/>
                </p:ext>
              </p:extLst>
            </p:nvPr>
          </p:nvGraphicFramePr>
          <p:xfrm>
            <a:off x="188640" y="6537176"/>
            <a:ext cx="2160000" cy="2088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1"/>
            </a:graphicData>
          </a:graphic>
        </p:graphicFrame>
        <p:graphicFrame>
          <p:nvGraphicFramePr>
            <p:cNvPr id="24" name="Graphique 2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295240795"/>
                </p:ext>
              </p:extLst>
            </p:nvPr>
          </p:nvGraphicFramePr>
          <p:xfrm>
            <a:off x="2348880" y="6537176"/>
            <a:ext cx="2160000" cy="2088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2"/>
            </a:graphicData>
          </a:graphic>
        </p:graphicFrame>
      </p:grpSp>
      <p:sp>
        <p:nvSpPr>
          <p:cNvPr id="27" name="ZoneTexte 26"/>
          <p:cNvSpPr txBox="1"/>
          <p:nvPr/>
        </p:nvSpPr>
        <p:spPr>
          <a:xfrm>
            <a:off x="25574" y="8658507"/>
            <a:ext cx="68133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igure S7: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RT-qPCR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expression patterns of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 candidate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NTSR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contigs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expression values were measured in each of the three resistant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F2 plants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(R1, R2, R3; red bars) and each of the three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sensitive F2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plants (S1, S2, S3; green bars)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each experimental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modality used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RNA-Seq.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RT-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qPCR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expression data is normalised using three reference genes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CYP, cytochrome P450;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Perox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peroxidase; GT,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glycosyltransferase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HeLo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helix-loop-helix DNA-binding protein; DP, disease resistance protein.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24878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ZoneTexte 26"/>
          <p:cNvSpPr txBox="1"/>
          <p:nvPr/>
        </p:nvSpPr>
        <p:spPr>
          <a:xfrm>
            <a:off x="58936" y="7489829"/>
            <a:ext cx="64807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S8: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RT-qPCR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validation of the RNA-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Seq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expression patterns of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11 candidate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NTSR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contigs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expression values were computed for the resistant (R, black bars) or the sensitive pool (S, white bars) for each experimental modality. Normalised expression values were measured by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RT-qPCR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averaged for the </a:t>
            </a:r>
            <a:r>
              <a:rPr lang="en-GB" sz="1200">
                <a:latin typeface="Times New Roman" panose="02020603050405020304" pitchFamily="18" charset="0"/>
                <a:cs typeface="Times New Roman" panose="02020603050405020304" pitchFamily="18" charset="0"/>
              </a:rPr>
              <a:t>three </a:t>
            </a:r>
            <a:r>
              <a:rPr lang="en-GB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F2 plants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each pool (A) or were computed as RPKM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values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RNA-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Seq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 (B). Pearson’s coefficient correlation computed between RT-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qPCR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RNA-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Seq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expression patterns are given in red. CYP, cytochrome P450;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Perox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peroxidase; GT,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glycosyltransferase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HeLo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helix-loop-helix DNA-binding protein; DP, disease resistance protein.</a:t>
            </a:r>
            <a:endParaRPr lang="fr-F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9" name="Groupe 58"/>
          <p:cNvGrpSpPr/>
          <p:nvPr/>
        </p:nvGrpSpPr>
        <p:grpSpPr>
          <a:xfrm>
            <a:off x="23738" y="80378"/>
            <a:ext cx="6834262" cy="7248886"/>
            <a:chOff x="23738" y="80378"/>
            <a:chExt cx="6834262" cy="7248886"/>
          </a:xfrm>
        </p:grpSpPr>
        <p:grpSp>
          <p:nvGrpSpPr>
            <p:cNvPr id="62" name="Groupe 61"/>
            <p:cNvGrpSpPr/>
            <p:nvPr/>
          </p:nvGrpSpPr>
          <p:grpSpPr>
            <a:xfrm>
              <a:off x="44624" y="272480"/>
              <a:ext cx="2259376" cy="1584000"/>
              <a:chOff x="44624" y="272480"/>
              <a:chExt cx="2259376" cy="1584000"/>
            </a:xfrm>
          </p:grpSpPr>
          <p:graphicFrame>
            <p:nvGraphicFramePr>
              <p:cNvPr id="115" name="Graphique 114"/>
              <p:cNvGraphicFramePr>
                <a:graphicFrameLocks/>
              </p:cNvGraphicFramePr>
              <p:nvPr>
                <p:extLst/>
              </p:nvPr>
            </p:nvGraphicFramePr>
            <p:xfrm>
              <a:off x="44624" y="272480"/>
              <a:ext cx="1152128" cy="1584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graphicFrame>
            <p:nvGraphicFramePr>
              <p:cNvPr id="116" name="Graphique 115"/>
              <p:cNvGraphicFramePr>
                <a:graphicFrameLocks/>
              </p:cNvGraphicFramePr>
              <p:nvPr>
                <p:extLst/>
              </p:nvPr>
            </p:nvGraphicFramePr>
            <p:xfrm>
              <a:off x="1152000" y="272480"/>
              <a:ext cx="1152000" cy="1584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</p:grpSp>
        <p:sp>
          <p:nvSpPr>
            <p:cNvPr id="63" name="ZoneTexte 62"/>
            <p:cNvSpPr txBox="1"/>
            <p:nvPr/>
          </p:nvSpPr>
          <p:spPr>
            <a:xfrm>
              <a:off x="44624" y="87814"/>
              <a:ext cx="230425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1" dirty="0" smtClean="0"/>
                <a:t>CYP71A (Alomy011735)</a:t>
              </a:r>
              <a:endParaRPr lang="fr-FR" sz="1200" b="1" dirty="0"/>
            </a:p>
          </p:txBody>
        </p:sp>
        <p:grpSp>
          <p:nvGrpSpPr>
            <p:cNvPr id="66" name="Groupe 65"/>
            <p:cNvGrpSpPr/>
            <p:nvPr/>
          </p:nvGrpSpPr>
          <p:grpSpPr>
            <a:xfrm>
              <a:off x="2268000" y="272304"/>
              <a:ext cx="2232000" cy="1584000"/>
              <a:chOff x="2268000" y="272304"/>
              <a:chExt cx="2232000" cy="1584000"/>
            </a:xfrm>
          </p:grpSpPr>
          <p:graphicFrame>
            <p:nvGraphicFramePr>
              <p:cNvPr id="113" name="Graphique 112"/>
              <p:cNvGraphicFramePr>
                <a:graphicFrameLocks/>
              </p:cNvGraphicFramePr>
              <p:nvPr>
                <p:extLst/>
              </p:nvPr>
            </p:nvGraphicFramePr>
            <p:xfrm>
              <a:off x="2268000" y="272304"/>
              <a:ext cx="1152000" cy="1584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aphicFrame>
            <p:nvGraphicFramePr>
              <p:cNvPr id="114" name="Graphique 113"/>
              <p:cNvGraphicFramePr>
                <a:graphicFrameLocks/>
              </p:cNvGraphicFramePr>
              <p:nvPr>
                <p:extLst/>
              </p:nvPr>
            </p:nvGraphicFramePr>
            <p:xfrm>
              <a:off x="3348000" y="272304"/>
              <a:ext cx="1152000" cy="1584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</p:grpSp>
        <p:sp>
          <p:nvSpPr>
            <p:cNvPr id="67" name="ZoneTexte 66"/>
            <p:cNvSpPr txBox="1"/>
            <p:nvPr/>
          </p:nvSpPr>
          <p:spPr>
            <a:xfrm>
              <a:off x="2348880" y="80378"/>
              <a:ext cx="230425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1" dirty="0" smtClean="0"/>
                <a:t>CYP71B3 (Alomy049563)</a:t>
              </a:r>
              <a:endParaRPr lang="en-GB" sz="1200" b="1" dirty="0"/>
            </a:p>
          </p:txBody>
        </p:sp>
        <p:grpSp>
          <p:nvGrpSpPr>
            <p:cNvPr id="68" name="Groupe 67"/>
            <p:cNvGrpSpPr/>
            <p:nvPr/>
          </p:nvGrpSpPr>
          <p:grpSpPr>
            <a:xfrm>
              <a:off x="4428000" y="264868"/>
              <a:ext cx="2196000" cy="1584000"/>
              <a:chOff x="4428000" y="264868"/>
              <a:chExt cx="2196000" cy="1584000"/>
            </a:xfrm>
          </p:grpSpPr>
          <p:graphicFrame>
            <p:nvGraphicFramePr>
              <p:cNvPr id="111" name="Graphique 110"/>
              <p:cNvGraphicFramePr>
                <a:graphicFrameLocks/>
              </p:cNvGraphicFramePr>
              <p:nvPr>
                <p:extLst/>
              </p:nvPr>
            </p:nvGraphicFramePr>
            <p:xfrm>
              <a:off x="4428000" y="264868"/>
              <a:ext cx="1152000" cy="1584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graphicFrame>
            <p:nvGraphicFramePr>
              <p:cNvPr id="112" name="Graphique 111"/>
              <p:cNvGraphicFramePr>
                <a:graphicFrameLocks/>
              </p:cNvGraphicFramePr>
              <p:nvPr>
                <p:extLst/>
              </p:nvPr>
            </p:nvGraphicFramePr>
            <p:xfrm>
              <a:off x="5472000" y="264868"/>
              <a:ext cx="1152000" cy="1584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</p:grpSp>
        <p:sp>
          <p:nvSpPr>
            <p:cNvPr id="69" name="ZoneTexte 68"/>
            <p:cNvSpPr txBox="1"/>
            <p:nvPr/>
          </p:nvSpPr>
          <p:spPr>
            <a:xfrm>
              <a:off x="4553744" y="87814"/>
              <a:ext cx="230425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1" dirty="0" smtClean="0"/>
                <a:t>CYP71B7 (Alomy024975)</a:t>
              </a:r>
              <a:endParaRPr lang="fr-FR" sz="1200" b="1" dirty="0"/>
            </a:p>
          </p:txBody>
        </p:sp>
        <p:sp>
          <p:nvSpPr>
            <p:cNvPr id="70" name="ZoneTexte 69"/>
            <p:cNvSpPr txBox="1"/>
            <p:nvPr/>
          </p:nvSpPr>
          <p:spPr>
            <a:xfrm>
              <a:off x="23738" y="1836000"/>
              <a:ext cx="230425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1" dirty="0" smtClean="0"/>
                <a:t>CYP81D (Alomy018670)</a:t>
              </a:r>
              <a:endParaRPr lang="fr-FR" sz="1200" b="1" dirty="0"/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2327994" y="1836000"/>
              <a:ext cx="230425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1" dirty="0" smtClean="0"/>
                <a:t>Putative CYP (Alomy043265)</a:t>
              </a:r>
              <a:endParaRPr lang="en-GB" sz="1200" b="1" dirty="0"/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4532858" y="1836000"/>
              <a:ext cx="230425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1" dirty="0" smtClean="0"/>
                <a:t>Perox2 (Alomy061728)</a:t>
              </a:r>
              <a:endParaRPr lang="en-GB" sz="1200" b="1" dirty="0"/>
            </a:p>
          </p:txBody>
        </p:sp>
        <p:grpSp>
          <p:nvGrpSpPr>
            <p:cNvPr id="73" name="Groupe 72"/>
            <p:cNvGrpSpPr/>
            <p:nvPr/>
          </p:nvGrpSpPr>
          <p:grpSpPr>
            <a:xfrm>
              <a:off x="73922" y="2041322"/>
              <a:ext cx="2232120" cy="1584000"/>
              <a:chOff x="73922" y="2041322"/>
              <a:chExt cx="2232120" cy="1584000"/>
            </a:xfrm>
          </p:grpSpPr>
          <p:graphicFrame>
            <p:nvGraphicFramePr>
              <p:cNvPr id="109" name="Graphique 108"/>
              <p:cNvGraphicFramePr>
                <a:graphicFrameLocks/>
              </p:cNvGraphicFramePr>
              <p:nvPr>
                <p:extLst/>
              </p:nvPr>
            </p:nvGraphicFramePr>
            <p:xfrm>
              <a:off x="73922" y="2041322"/>
              <a:ext cx="1152000" cy="1584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"/>
              </a:graphicData>
            </a:graphic>
          </p:graphicFrame>
          <p:graphicFrame>
            <p:nvGraphicFramePr>
              <p:cNvPr id="110" name="Graphique 109"/>
              <p:cNvGraphicFramePr>
                <a:graphicFrameLocks/>
              </p:cNvGraphicFramePr>
              <p:nvPr>
                <p:extLst/>
              </p:nvPr>
            </p:nvGraphicFramePr>
            <p:xfrm>
              <a:off x="1154042" y="2041322"/>
              <a:ext cx="1152000" cy="1584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9"/>
              </a:graphicData>
            </a:graphic>
          </p:graphicFrame>
        </p:grpSp>
        <p:grpSp>
          <p:nvGrpSpPr>
            <p:cNvPr id="74" name="Groupe 73"/>
            <p:cNvGrpSpPr/>
            <p:nvPr/>
          </p:nvGrpSpPr>
          <p:grpSpPr>
            <a:xfrm>
              <a:off x="2303208" y="2041200"/>
              <a:ext cx="2196792" cy="1584000"/>
              <a:chOff x="2303208" y="2041200"/>
              <a:chExt cx="2196792" cy="1584000"/>
            </a:xfrm>
          </p:grpSpPr>
          <p:graphicFrame>
            <p:nvGraphicFramePr>
              <p:cNvPr id="107" name="Graphique 106"/>
              <p:cNvGraphicFramePr>
                <a:graphicFrameLocks/>
              </p:cNvGraphicFramePr>
              <p:nvPr>
                <p:extLst/>
              </p:nvPr>
            </p:nvGraphicFramePr>
            <p:xfrm>
              <a:off x="2303208" y="2041200"/>
              <a:ext cx="1188000" cy="1584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0"/>
              </a:graphicData>
            </a:graphic>
          </p:graphicFrame>
          <p:graphicFrame>
            <p:nvGraphicFramePr>
              <p:cNvPr id="108" name="Graphique 107"/>
              <p:cNvGraphicFramePr>
                <a:graphicFrameLocks/>
              </p:cNvGraphicFramePr>
              <p:nvPr>
                <p:extLst/>
              </p:nvPr>
            </p:nvGraphicFramePr>
            <p:xfrm>
              <a:off x="3348000" y="2041200"/>
              <a:ext cx="1152000" cy="1584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1"/>
              </a:graphicData>
            </a:graphic>
          </p:graphicFrame>
        </p:grpSp>
        <p:grpSp>
          <p:nvGrpSpPr>
            <p:cNvPr id="75" name="Groupe 74"/>
            <p:cNvGrpSpPr/>
            <p:nvPr/>
          </p:nvGrpSpPr>
          <p:grpSpPr>
            <a:xfrm>
              <a:off x="4449762" y="2041200"/>
              <a:ext cx="2232000" cy="1693836"/>
              <a:chOff x="4538910" y="2041200"/>
              <a:chExt cx="2232000" cy="1693836"/>
            </a:xfrm>
          </p:grpSpPr>
          <p:graphicFrame>
            <p:nvGraphicFramePr>
              <p:cNvPr id="105" name="Graphique 104"/>
              <p:cNvGraphicFramePr>
                <a:graphicFrameLocks/>
              </p:cNvGraphicFramePr>
              <p:nvPr>
                <p:extLst/>
              </p:nvPr>
            </p:nvGraphicFramePr>
            <p:xfrm>
              <a:off x="4538910" y="2041200"/>
              <a:ext cx="1152000" cy="169383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2"/>
              </a:graphicData>
            </a:graphic>
          </p:graphicFrame>
          <p:graphicFrame>
            <p:nvGraphicFramePr>
              <p:cNvPr id="106" name="Graphique 105"/>
              <p:cNvGraphicFramePr>
                <a:graphicFrameLocks/>
              </p:cNvGraphicFramePr>
              <p:nvPr>
                <p:extLst/>
              </p:nvPr>
            </p:nvGraphicFramePr>
            <p:xfrm>
              <a:off x="5618910" y="2041200"/>
              <a:ext cx="1152000" cy="169383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3"/>
              </a:graphicData>
            </a:graphic>
          </p:graphicFrame>
        </p:grpSp>
        <p:sp>
          <p:nvSpPr>
            <p:cNvPr id="76" name="ZoneTexte 75"/>
            <p:cNvSpPr txBox="1"/>
            <p:nvPr/>
          </p:nvSpPr>
          <p:spPr>
            <a:xfrm>
              <a:off x="44624" y="3656856"/>
              <a:ext cx="230425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1" dirty="0" smtClean="0"/>
                <a:t>GT3 (Alomy025188)</a:t>
              </a:r>
              <a:endParaRPr lang="en-GB" sz="1200" b="1" dirty="0"/>
            </a:p>
          </p:txBody>
        </p:sp>
        <p:sp>
          <p:nvSpPr>
            <p:cNvPr id="77" name="ZoneTexte 76"/>
            <p:cNvSpPr txBox="1"/>
            <p:nvPr/>
          </p:nvSpPr>
          <p:spPr>
            <a:xfrm>
              <a:off x="2348880" y="3656856"/>
              <a:ext cx="230425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1" dirty="0" smtClean="0"/>
                <a:t>GT5 (Alomy013820)</a:t>
              </a:r>
              <a:endParaRPr lang="en-GB" sz="1200" b="1" dirty="0"/>
            </a:p>
          </p:txBody>
        </p:sp>
        <p:sp>
          <p:nvSpPr>
            <p:cNvPr id="78" name="ZoneTexte 77"/>
            <p:cNvSpPr txBox="1"/>
            <p:nvPr/>
          </p:nvSpPr>
          <p:spPr>
            <a:xfrm>
              <a:off x="4553744" y="3656856"/>
              <a:ext cx="230425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1" dirty="0" smtClean="0"/>
                <a:t>GT6 (Alomy011081)</a:t>
              </a:r>
              <a:endParaRPr lang="en-GB" sz="1200" b="1" dirty="0"/>
            </a:p>
          </p:txBody>
        </p:sp>
        <p:grpSp>
          <p:nvGrpSpPr>
            <p:cNvPr id="79" name="Groupe 78"/>
            <p:cNvGrpSpPr/>
            <p:nvPr/>
          </p:nvGrpSpPr>
          <p:grpSpPr>
            <a:xfrm>
              <a:off x="82676" y="3849410"/>
              <a:ext cx="2221324" cy="1584000"/>
              <a:chOff x="82676" y="3849410"/>
              <a:chExt cx="2221324" cy="1584000"/>
            </a:xfrm>
          </p:grpSpPr>
          <p:graphicFrame>
            <p:nvGraphicFramePr>
              <p:cNvPr id="103" name="Graphique 102"/>
              <p:cNvGraphicFramePr>
                <a:graphicFrameLocks/>
              </p:cNvGraphicFramePr>
              <p:nvPr>
                <p:extLst/>
              </p:nvPr>
            </p:nvGraphicFramePr>
            <p:xfrm>
              <a:off x="82676" y="3849410"/>
              <a:ext cx="1152000" cy="1584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4"/>
              </a:graphicData>
            </a:graphic>
          </p:graphicFrame>
          <p:graphicFrame>
            <p:nvGraphicFramePr>
              <p:cNvPr id="104" name="Graphique 103"/>
              <p:cNvGraphicFramePr>
                <a:graphicFrameLocks/>
              </p:cNvGraphicFramePr>
              <p:nvPr>
                <p:extLst/>
              </p:nvPr>
            </p:nvGraphicFramePr>
            <p:xfrm>
              <a:off x="1152000" y="3849410"/>
              <a:ext cx="1152000" cy="1584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5"/>
              </a:graphicData>
            </a:graphic>
          </p:graphicFrame>
        </p:grpSp>
        <p:grpSp>
          <p:nvGrpSpPr>
            <p:cNvPr id="80" name="Groupe 79"/>
            <p:cNvGrpSpPr/>
            <p:nvPr/>
          </p:nvGrpSpPr>
          <p:grpSpPr>
            <a:xfrm>
              <a:off x="2307282" y="3841522"/>
              <a:ext cx="2196344" cy="1584000"/>
              <a:chOff x="2307282" y="3841522"/>
              <a:chExt cx="2196344" cy="1584000"/>
            </a:xfrm>
          </p:grpSpPr>
          <p:graphicFrame>
            <p:nvGraphicFramePr>
              <p:cNvPr id="101" name="Graphique 100"/>
              <p:cNvGraphicFramePr>
                <a:graphicFrameLocks/>
              </p:cNvGraphicFramePr>
              <p:nvPr>
                <p:extLst/>
              </p:nvPr>
            </p:nvGraphicFramePr>
            <p:xfrm>
              <a:off x="2307282" y="3841522"/>
              <a:ext cx="1152000" cy="1584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6"/>
              </a:graphicData>
            </a:graphic>
          </p:graphicFrame>
          <p:graphicFrame>
            <p:nvGraphicFramePr>
              <p:cNvPr id="102" name="Graphique 101"/>
              <p:cNvGraphicFramePr>
                <a:graphicFrameLocks/>
              </p:cNvGraphicFramePr>
              <p:nvPr>
                <p:extLst/>
              </p:nvPr>
            </p:nvGraphicFramePr>
            <p:xfrm>
              <a:off x="3351626" y="3841522"/>
              <a:ext cx="1152000" cy="1584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7"/>
              </a:graphicData>
            </a:graphic>
          </p:graphicFrame>
        </p:grpSp>
        <p:grpSp>
          <p:nvGrpSpPr>
            <p:cNvPr id="81" name="Groupe 80"/>
            <p:cNvGrpSpPr/>
            <p:nvPr/>
          </p:nvGrpSpPr>
          <p:grpSpPr>
            <a:xfrm>
              <a:off x="4449600" y="3841522"/>
              <a:ext cx="2196344" cy="1584000"/>
              <a:chOff x="4508872" y="3841522"/>
              <a:chExt cx="2196344" cy="1584000"/>
            </a:xfrm>
          </p:grpSpPr>
          <p:graphicFrame>
            <p:nvGraphicFramePr>
              <p:cNvPr id="99" name="Graphique 98"/>
              <p:cNvGraphicFramePr>
                <a:graphicFrameLocks/>
              </p:cNvGraphicFramePr>
              <p:nvPr>
                <p:extLst/>
              </p:nvPr>
            </p:nvGraphicFramePr>
            <p:xfrm>
              <a:off x="4508872" y="3841522"/>
              <a:ext cx="1152000" cy="1584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8"/>
              </a:graphicData>
            </a:graphic>
          </p:graphicFrame>
          <p:graphicFrame>
            <p:nvGraphicFramePr>
              <p:cNvPr id="100" name="Graphique 99"/>
              <p:cNvGraphicFramePr>
                <a:graphicFrameLocks/>
              </p:cNvGraphicFramePr>
              <p:nvPr>
                <p:extLst/>
              </p:nvPr>
            </p:nvGraphicFramePr>
            <p:xfrm>
              <a:off x="5553216" y="3841522"/>
              <a:ext cx="1152000" cy="1584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9"/>
              </a:graphicData>
            </a:graphic>
          </p:graphicFrame>
        </p:grpSp>
        <p:sp>
          <p:nvSpPr>
            <p:cNvPr id="82" name="ZoneTexte 81"/>
            <p:cNvSpPr txBox="1"/>
            <p:nvPr/>
          </p:nvSpPr>
          <p:spPr>
            <a:xfrm>
              <a:off x="23738" y="5529064"/>
              <a:ext cx="230425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1" dirty="0" err="1" smtClean="0"/>
                <a:t>HeLo</a:t>
              </a:r>
              <a:r>
                <a:rPr lang="en-GB" sz="1200" b="1" dirty="0" smtClean="0"/>
                <a:t> (Alomy036282)</a:t>
              </a:r>
              <a:endParaRPr lang="en-GB" sz="1200" b="1" dirty="0"/>
            </a:p>
          </p:txBody>
        </p:sp>
        <p:sp>
          <p:nvSpPr>
            <p:cNvPr id="83" name="ZoneTexte 82"/>
            <p:cNvSpPr txBox="1"/>
            <p:nvPr/>
          </p:nvSpPr>
          <p:spPr>
            <a:xfrm>
              <a:off x="2327994" y="5529064"/>
              <a:ext cx="230425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1" dirty="0" smtClean="0"/>
                <a:t>DP01 (Alomy001049)</a:t>
              </a:r>
              <a:endParaRPr lang="en-GB" sz="1200" b="1" dirty="0"/>
            </a:p>
          </p:txBody>
        </p:sp>
        <p:graphicFrame>
          <p:nvGraphicFramePr>
            <p:cNvPr id="84" name="Graphique 8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123784471"/>
                </p:ext>
              </p:extLst>
            </p:nvPr>
          </p:nvGraphicFramePr>
          <p:xfrm>
            <a:off x="86109" y="5745264"/>
            <a:ext cx="1152000" cy="158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0"/>
            </a:graphicData>
          </a:graphic>
        </p:graphicFrame>
        <p:graphicFrame>
          <p:nvGraphicFramePr>
            <p:cNvPr id="85" name="Graphique 8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066326875"/>
                </p:ext>
              </p:extLst>
            </p:nvPr>
          </p:nvGraphicFramePr>
          <p:xfrm>
            <a:off x="1166420" y="5745264"/>
            <a:ext cx="1152000" cy="158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1"/>
            </a:graphicData>
          </a:graphic>
        </p:graphicFrame>
        <p:graphicFrame>
          <p:nvGraphicFramePr>
            <p:cNvPr id="86" name="Graphique 8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421739359"/>
                </p:ext>
              </p:extLst>
            </p:nvPr>
          </p:nvGraphicFramePr>
          <p:xfrm>
            <a:off x="2319164" y="5713730"/>
            <a:ext cx="1152000" cy="158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2"/>
            </a:graphicData>
          </a:graphic>
        </p:graphicFrame>
        <p:graphicFrame>
          <p:nvGraphicFramePr>
            <p:cNvPr id="87" name="Graphique 8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1784767"/>
                </p:ext>
              </p:extLst>
            </p:nvPr>
          </p:nvGraphicFramePr>
          <p:xfrm>
            <a:off x="3435476" y="5713730"/>
            <a:ext cx="1152000" cy="158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3"/>
            </a:graphicData>
          </a:graphic>
        </p:graphicFrame>
        <p:sp>
          <p:nvSpPr>
            <p:cNvPr id="88" name="ZoneTexte 87"/>
            <p:cNvSpPr txBox="1"/>
            <p:nvPr/>
          </p:nvSpPr>
          <p:spPr>
            <a:xfrm>
              <a:off x="622995" y="200472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FF0000"/>
                  </a:solidFill>
                </a:rPr>
                <a:t>r=0.87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sp>
          <p:nvSpPr>
            <p:cNvPr id="89" name="ZoneTexte 88"/>
            <p:cNvSpPr txBox="1"/>
            <p:nvPr/>
          </p:nvSpPr>
          <p:spPr>
            <a:xfrm>
              <a:off x="2867248" y="200472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FF0000"/>
                  </a:solidFill>
                </a:rPr>
                <a:t>r=0.78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sp>
          <p:nvSpPr>
            <p:cNvPr id="90" name="ZoneTexte 89"/>
            <p:cNvSpPr txBox="1"/>
            <p:nvPr/>
          </p:nvSpPr>
          <p:spPr>
            <a:xfrm>
              <a:off x="5013176" y="200472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FF0000"/>
                  </a:solidFill>
                </a:rPr>
                <a:t>r=0.78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sp>
          <p:nvSpPr>
            <p:cNvPr id="91" name="ZoneTexte 90"/>
            <p:cNvSpPr txBox="1"/>
            <p:nvPr/>
          </p:nvSpPr>
          <p:spPr>
            <a:xfrm>
              <a:off x="619183" y="1952414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FF0000"/>
                  </a:solidFill>
                </a:rPr>
                <a:t>r=0.95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2867248" y="2000672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FF0000"/>
                  </a:solidFill>
                </a:rPr>
                <a:t>r=0.93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sp>
          <p:nvSpPr>
            <p:cNvPr id="93" name="ZoneTexte 92"/>
            <p:cNvSpPr txBox="1"/>
            <p:nvPr/>
          </p:nvSpPr>
          <p:spPr>
            <a:xfrm>
              <a:off x="5013176" y="1951572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FF0000"/>
                  </a:solidFill>
                </a:rPr>
                <a:t>r=0.88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sp>
          <p:nvSpPr>
            <p:cNvPr id="94" name="ZoneTexte 93"/>
            <p:cNvSpPr txBox="1"/>
            <p:nvPr/>
          </p:nvSpPr>
          <p:spPr>
            <a:xfrm>
              <a:off x="548680" y="3800872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FF0000"/>
                  </a:solidFill>
                </a:rPr>
                <a:t>r=0.90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sp>
          <p:nvSpPr>
            <p:cNvPr id="95" name="ZoneTexte 94"/>
            <p:cNvSpPr txBox="1"/>
            <p:nvPr/>
          </p:nvSpPr>
          <p:spPr>
            <a:xfrm>
              <a:off x="2780928" y="3763647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FF0000"/>
                  </a:solidFill>
                </a:rPr>
                <a:t>r=0.94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sp>
          <p:nvSpPr>
            <p:cNvPr id="96" name="ZoneTexte 95"/>
            <p:cNvSpPr txBox="1"/>
            <p:nvPr/>
          </p:nvSpPr>
          <p:spPr>
            <a:xfrm>
              <a:off x="4841776" y="3800872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FF0000"/>
                  </a:solidFill>
                </a:rPr>
                <a:t>r=0.93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sp>
          <p:nvSpPr>
            <p:cNvPr id="97" name="ZoneTexte 96"/>
            <p:cNvSpPr txBox="1"/>
            <p:nvPr/>
          </p:nvSpPr>
          <p:spPr>
            <a:xfrm>
              <a:off x="548680" y="5673080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FF0000"/>
                  </a:solidFill>
                </a:rPr>
                <a:t>r=0.85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sp>
          <p:nvSpPr>
            <p:cNvPr id="98" name="ZoneTexte 97"/>
            <p:cNvSpPr txBox="1"/>
            <p:nvPr/>
          </p:nvSpPr>
          <p:spPr>
            <a:xfrm>
              <a:off x="2796513" y="5704368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FF0000"/>
                  </a:solidFill>
                </a:rPr>
                <a:t>r=0.80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3819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/>
          <p:cNvGrpSpPr/>
          <p:nvPr/>
        </p:nvGrpSpPr>
        <p:grpSpPr>
          <a:xfrm>
            <a:off x="556284" y="287276"/>
            <a:ext cx="2872716" cy="2566000"/>
            <a:chOff x="108000" y="471776"/>
            <a:chExt cx="2211362" cy="1888935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919" y="781634"/>
              <a:ext cx="2053525" cy="15790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ZoneTexte 18"/>
            <p:cNvSpPr txBox="1"/>
            <p:nvPr/>
          </p:nvSpPr>
          <p:spPr>
            <a:xfrm>
              <a:off x="108000" y="471776"/>
              <a:ext cx="2211362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prstClr val="black"/>
                  </a:solidFill>
                  <a:latin typeface="Times New Roman"/>
                </a:rPr>
                <a:t>CYP71A (Alomy011735)</a:t>
              </a:r>
            </a:p>
          </p:txBody>
        </p:sp>
      </p:grpSp>
      <p:grpSp>
        <p:nvGrpSpPr>
          <p:cNvPr id="6" name="Groupe 5"/>
          <p:cNvGrpSpPr/>
          <p:nvPr/>
        </p:nvGrpSpPr>
        <p:grpSpPr>
          <a:xfrm>
            <a:off x="3735844" y="287276"/>
            <a:ext cx="2837142" cy="2566000"/>
            <a:chOff x="2348880" y="471776"/>
            <a:chExt cx="2183978" cy="1888935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4107" y="781634"/>
              <a:ext cx="2053525" cy="15790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ZoneTexte 16"/>
            <p:cNvSpPr txBox="1"/>
            <p:nvPr/>
          </p:nvSpPr>
          <p:spPr>
            <a:xfrm>
              <a:off x="2348880" y="471776"/>
              <a:ext cx="2183978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prstClr val="black"/>
                  </a:solidFill>
                  <a:latin typeface="Times New Roman"/>
                </a:rPr>
                <a:t>CYP71B3 (Alomy049563)</a:t>
              </a:r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556284" y="6004976"/>
            <a:ext cx="2882216" cy="2566000"/>
            <a:chOff x="4587264" y="471776"/>
            <a:chExt cx="2218675" cy="1888935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9184" y="781634"/>
              <a:ext cx="2054834" cy="15790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ZoneTexte 14"/>
            <p:cNvSpPr txBox="1"/>
            <p:nvPr/>
          </p:nvSpPr>
          <p:spPr>
            <a:xfrm>
              <a:off x="4587264" y="471776"/>
              <a:ext cx="221867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prstClr val="black"/>
                  </a:solidFill>
                  <a:latin typeface="Times New Roman"/>
                </a:rPr>
                <a:t>CYP81D (Alomy018670)</a:t>
              </a:r>
            </a:p>
          </p:txBody>
        </p:sp>
      </p:grpSp>
      <p:grpSp>
        <p:nvGrpSpPr>
          <p:cNvPr id="8" name="Groupe 7"/>
          <p:cNvGrpSpPr/>
          <p:nvPr/>
        </p:nvGrpSpPr>
        <p:grpSpPr>
          <a:xfrm>
            <a:off x="3699615" y="3184910"/>
            <a:ext cx="2873371" cy="2488432"/>
            <a:chOff x="4532858" y="2684555"/>
            <a:chExt cx="2211866" cy="1831834"/>
          </a:xfrm>
        </p:grpSpPr>
        <p:sp>
          <p:nvSpPr>
            <p:cNvPr id="12" name="ZoneTexte 11"/>
            <p:cNvSpPr txBox="1"/>
            <p:nvPr/>
          </p:nvSpPr>
          <p:spPr>
            <a:xfrm>
              <a:off x="4532858" y="2684555"/>
              <a:ext cx="221186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prstClr val="black"/>
                  </a:solidFill>
                  <a:latin typeface="Times New Roman"/>
                </a:rPr>
                <a:t>Perox2 (Alomy061728)</a:t>
              </a: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2029" y="2931136"/>
              <a:ext cx="2053525" cy="1585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9" name="Groupe 8"/>
          <p:cNvGrpSpPr/>
          <p:nvPr/>
        </p:nvGrpSpPr>
        <p:grpSpPr>
          <a:xfrm>
            <a:off x="556284" y="3184910"/>
            <a:ext cx="2853077" cy="2488432"/>
            <a:chOff x="2026141" y="2684555"/>
            <a:chExt cx="2196244" cy="1831834"/>
          </a:xfrm>
        </p:grpSpPr>
        <p:sp>
          <p:nvSpPr>
            <p:cNvPr id="10" name="ZoneTexte 9"/>
            <p:cNvSpPr txBox="1"/>
            <p:nvPr/>
          </p:nvSpPr>
          <p:spPr>
            <a:xfrm>
              <a:off x="2026141" y="2684555"/>
              <a:ext cx="2196244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prstClr val="black"/>
                  </a:solidFill>
                  <a:latin typeface="Times New Roman"/>
                </a:rPr>
                <a:t>DP01 (Alomy001049)</a:t>
              </a:r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7501" y="2937312"/>
              <a:ext cx="2053525" cy="15790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0" name="Rectangle 19"/>
          <p:cNvSpPr/>
          <p:nvPr/>
        </p:nvSpPr>
        <p:spPr>
          <a:xfrm>
            <a:off x="134210" y="8950696"/>
            <a:ext cx="65896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GB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Figure </a:t>
            </a:r>
            <a:r>
              <a:rPr lang="en-GB" sz="1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S9:</a:t>
            </a:r>
            <a:r>
              <a:rPr lang="en-GB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Individual relative expression levels (log10) measured by </a:t>
            </a:r>
            <a:r>
              <a:rPr lang="en-GB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RT-qPCR</a:t>
            </a:r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of the five candidate </a:t>
            </a:r>
            <a:r>
              <a:rPr lang="en-GB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NTSR</a:t>
            </a:r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contigs</a:t>
            </a:r>
            <a:r>
              <a:rPr lang="en-GB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showing </a:t>
            </a:r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 higher expression in resistant </a:t>
            </a:r>
            <a:r>
              <a:rPr lang="en-GB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plants </a:t>
            </a:r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plotted by increasing value for 35 </a:t>
            </a:r>
            <a:r>
              <a:rPr lang="en-GB" sz="12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A. </a:t>
            </a:r>
            <a:r>
              <a:rPr lang="en-GB" sz="1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myosuroides</a:t>
            </a:r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F2 plants. </a:t>
            </a:r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Green, sensitive plants; red, resistant plants. (*) indicate the three resistant and the three sensitive F2 plants used for RNA-Seq.</a:t>
            </a:r>
            <a:endParaRPr lang="fr-FR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34374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ork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63</TotalTime>
  <Words>420</Words>
  <Application>Microsoft Office PowerPoint</Application>
  <PresentationFormat>Format A4 (210 x 297 mm)</PresentationFormat>
  <Paragraphs>63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Default Theme</vt:lpstr>
      <vt:lpstr>Présentation PowerPoint</vt:lpstr>
      <vt:lpstr>Présentation PowerPoint</vt:lpstr>
      <vt:lpstr>Présentation PowerPoint</vt:lpstr>
    </vt:vector>
  </TitlesOfParts>
  <Company>Bayer Cropscience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INRA</dc:creator>
  <cp:lastModifiedBy>Christophe</cp:lastModifiedBy>
  <cp:revision>20</cp:revision>
  <dcterms:created xsi:type="dcterms:W3CDTF">2014-07-24T08:35:54Z</dcterms:created>
  <dcterms:modified xsi:type="dcterms:W3CDTF">2015-01-20T09:27:13Z</dcterms:modified>
</cp:coreProperties>
</file>