
<file path=[Content_Types].xml><?xml version="1.0" encoding="utf-8"?>
<Types xmlns="http://schemas.openxmlformats.org/package/2006/content-types">
  <Default Extension="png" ContentType="image/png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customXml/itemProps1.xml" ContentType="application/vnd.openxmlformats-officedocument.customXmlProperties+xml"/>
  <Default Extension="jpeg" ContentType="image/jpeg"/>
  <Default Extension="rels" ContentType="application/vnd.openxmlformats-package.relationships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6858000" cy="9906000" type="A4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1" d="100"/>
          <a:sy n="91" d="100"/>
        </p:scale>
        <p:origin x="-1218" y="50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92B64C-92A6-4443-B744-C4E22BEFE740}" type="datetimeFigureOut">
              <a:rPr lang="el-GR" smtClean="0"/>
              <a:t>21/4/2015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0FB836-0BA7-452A-9E59-68529ED7D3CE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2969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41550" y="685800"/>
            <a:ext cx="23749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0FB836-0BA7-452A-9E59-68529ED7D3CE}" type="slidenum">
              <a:rPr lang="el-GR" smtClean="0"/>
              <a:t>1</a:t>
            </a:fld>
            <a:endParaRPr lang="el-G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1947D-1B65-4F10-B07A-85B11A127EFF}" type="datetimeFigureOut">
              <a:rPr lang="el-GR" smtClean="0"/>
              <a:t>21/4/2015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DBC70-8E50-42A8-A586-D473BA741B66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1947D-1B65-4F10-B07A-85B11A127EFF}" type="datetimeFigureOut">
              <a:rPr lang="el-GR" smtClean="0"/>
              <a:t>21/4/2015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DBC70-8E50-42A8-A586-D473BA741B66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1947D-1B65-4F10-B07A-85B11A127EFF}" type="datetimeFigureOut">
              <a:rPr lang="el-GR" smtClean="0"/>
              <a:t>21/4/2015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DBC70-8E50-42A8-A586-D473BA741B66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1947D-1B65-4F10-B07A-85B11A127EFF}" type="datetimeFigureOut">
              <a:rPr lang="el-GR" smtClean="0"/>
              <a:t>21/4/2015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DBC70-8E50-42A8-A586-D473BA741B66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1947D-1B65-4F10-B07A-85B11A127EFF}" type="datetimeFigureOut">
              <a:rPr lang="el-GR" smtClean="0"/>
              <a:t>21/4/2015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DBC70-8E50-42A8-A586-D473BA741B66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1947D-1B65-4F10-B07A-85B11A127EFF}" type="datetimeFigureOut">
              <a:rPr lang="el-GR" smtClean="0"/>
              <a:t>21/4/2015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DBC70-8E50-42A8-A586-D473BA741B66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1947D-1B65-4F10-B07A-85B11A127EFF}" type="datetimeFigureOut">
              <a:rPr lang="el-GR" smtClean="0"/>
              <a:t>21/4/2015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DBC70-8E50-42A8-A586-D473BA741B66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1947D-1B65-4F10-B07A-85B11A127EFF}" type="datetimeFigureOut">
              <a:rPr lang="el-GR" smtClean="0"/>
              <a:t>21/4/2015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DBC70-8E50-42A8-A586-D473BA741B66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1947D-1B65-4F10-B07A-85B11A127EFF}" type="datetimeFigureOut">
              <a:rPr lang="el-GR" smtClean="0"/>
              <a:t>21/4/2015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DBC70-8E50-42A8-A586-D473BA741B66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1947D-1B65-4F10-B07A-85B11A127EFF}" type="datetimeFigureOut">
              <a:rPr lang="el-GR" smtClean="0"/>
              <a:t>21/4/2015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DBC70-8E50-42A8-A586-D473BA741B66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1947D-1B65-4F10-B07A-85B11A127EFF}" type="datetimeFigureOut">
              <a:rPr lang="el-GR" smtClean="0"/>
              <a:t>21/4/2015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DBC70-8E50-42A8-A586-D473BA741B66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81947D-1B65-4F10-B07A-85B11A127EFF}" type="datetimeFigureOut">
              <a:rPr lang="el-GR" smtClean="0"/>
              <a:t>21/4/2015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6DBC70-8E50-42A8-A586-D473BA741B66}" type="slidenum">
              <a:rPr lang="el-GR" smtClean="0"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39181" y="3708642"/>
            <a:ext cx="4914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Suppl. Figure 1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Data distribution of the 5,368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unigenes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O. </a:t>
            </a:r>
            <a:r>
              <a:rPr lang="en-US" sz="1200" i="1" dirty="0" err="1" smtClean="0">
                <a:latin typeface="Times New Roman" pitchFamily="18" charset="0"/>
                <a:cs typeface="Times New Roman" pitchFamily="18" charset="0"/>
              </a:rPr>
              <a:t>europaea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trichomes. </a:t>
            </a:r>
            <a:endParaRPr lang="el-GR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438" y="402823"/>
            <a:ext cx="6217124" cy="27499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725EE384B7A58499F7B801D4EF867A9" ma:contentTypeVersion="7" ma:contentTypeDescription="Create a new document." ma:contentTypeScope="" ma:versionID="8bd2f08048968a5021e9a78c5cf4dda9">
  <xsd:schema xmlns:xsd="http://www.w3.org/2001/XMLSchema" xmlns:p="http://schemas.microsoft.com/office/2006/metadata/properties" xmlns:ns2="370fed10-a368-469c-a864-2e77a9536334" targetNamespace="http://schemas.microsoft.com/office/2006/metadata/properties" ma:root="true" ma:fieldsID="492a4b7200d5cf5d898dd4e8a312dbd3" ns2:_="">
    <xsd:import namespace="370fed10-a368-469c-a864-2e77a9536334"/>
    <xsd:element name="properties">
      <xsd:complexType>
        <xsd:sequence>
          <xsd:element name="documentManagement">
            <xsd:complexType>
              <xsd:all>
                <xsd:element ref="ns2:DocumentType" minOccurs="0"/>
                <xsd:element ref="ns2:FileFormat" minOccurs="0"/>
                <xsd:element ref="ns2:DocumentId" minOccurs="0"/>
                <xsd:element ref="ns2:TitleName" minOccurs="0"/>
                <xsd:element ref="ns2:StageName" minOccurs="0"/>
                <xsd:element ref="ns2:IsDeleted" minOccurs="0"/>
                <xsd:element ref="ns2:Checked_x0020_Out_x0020_To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370fed10-a368-469c-a864-2e77a9536334" elementFormDefault="qualified">
    <xsd:import namespace="http://schemas.microsoft.com/office/2006/documentManagement/types"/>
    <xsd:element name="DocumentType" ma:index="8" nillable="true" ma:displayName="DocumentType" ma:internalName="DocumentType">
      <xsd:simpleType>
        <xsd:restriction base="dms:Text"/>
      </xsd:simpleType>
    </xsd:element>
    <xsd:element name="FileFormat" ma:index="9" nillable="true" ma:displayName="FileFormat" ma:internalName="FileFormat">
      <xsd:simpleType>
        <xsd:restriction base="dms:Text"/>
      </xsd:simpleType>
    </xsd:element>
    <xsd:element name="DocumentId" ma:index="10" nillable="true" ma:displayName="DocumentId" ma:internalName="DocumentId">
      <xsd:simpleType>
        <xsd:restriction base="dms:Text"/>
      </xsd:simpleType>
    </xsd:element>
    <xsd:element name="TitleName" ma:index="11" nillable="true" ma:displayName="TitleName" ma:internalName="TitleName">
      <xsd:simpleType>
        <xsd:restriction base="dms:Text"/>
      </xsd:simpleType>
    </xsd:element>
    <xsd:element name="StageName" ma:index="12" nillable="true" ma:displayName="StageName" ma:internalName="StageName">
      <xsd:simpleType>
        <xsd:restriction base="dms:Text"/>
      </xsd:simpleType>
    </xsd:element>
    <xsd:element name="IsDeleted" ma:index="13" nillable="true" ma:displayName="IsDeleted" ma:default="0" ma:internalName="IsDeleted">
      <xsd:simpleType>
        <xsd:restriction base="dms:Boolean"/>
      </xsd:simpleType>
    </xsd:element>
    <xsd:element name="Checked_x0020_Out_x0020_To" ma:index="14" nillable="true" ma:displayName="Checked Out To" ma:list="UserInfo" ma:internalName="Checked_x0020_Out_x0020_To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FileFormat xmlns="370fed10-a368-469c-a864-2e77a9536334">PPTX</FileFormat>
    <StageName xmlns="370fed10-a368-469c-a864-2e77a9536334" xsi:nil="true"/>
    <Checked_x0020_Out_x0020_To xmlns="370fed10-a368-469c-a864-2e77a9536334">
      <UserInfo>
        <DisplayName/>
        <AccountId xsi:nil="true"/>
        <AccountType/>
      </UserInfo>
    </Checked_x0020_Out_x0020_To>
    <DocumentId xmlns="370fed10-a368-469c-a864-2e77a9536334">Presentation 1.PPTX</DocumentId>
    <DocumentType xmlns="370fed10-a368-469c-a864-2e77a9536334">Presentation</DocumentType>
    <TitleName xmlns="370fed10-a368-469c-a864-2e77a9536334">Presentation 1.PPTX</TitleName>
    <IsDeleted xmlns="370fed10-a368-469c-a864-2e77a9536334">false</IsDeleted>
  </documentManagement>
</p:properties>
</file>

<file path=customXml/itemProps1.xml><?xml version="1.0" encoding="utf-8"?>
<ds:datastoreItem xmlns:ds="http://schemas.openxmlformats.org/officeDocument/2006/customXml" ds:itemID="{8ED5FA26-9811-4544-B7CD-5DEEEF19A0E6}"/>
</file>

<file path=customXml/itemProps2.xml><?xml version="1.0" encoding="utf-8"?>
<ds:datastoreItem xmlns:ds="http://schemas.openxmlformats.org/officeDocument/2006/customXml" ds:itemID="{92EC5204-BAC1-48FD-A1F1-3E0ADFD3802A}"/>
</file>

<file path=customXml/itemProps3.xml><?xml version="1.0" encoding="utf-8"?>
<ds:datastoreItem xmlns:ds="http://schemas.openxmlformats.org/officeDocument/2006/customXml" ds:itemID="{D7741438-640B-47AC-B2FA-33E4B09F5907}"/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18</Words>
  <Application>Microsoft Office PowerPoint</Application>
  <PresentationFormat>A4 Paper (210x297 mm)</PresentationFormat>
  <Paragraphs>2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Aspasia</dc:creator>
  <cp:lastModifiedBy>Koudounelos</cp:lastModifiedBy>
  <cp:revision>16</cp:revision>
  <dcterms:created xsi:type="dcterms:W3CDTF">2013-04-30T09:15:21Z</dcterms:created>
  <dcterms:modified xsi:type="dcterms:W3CDTF">2015-04-21T18:33:19Z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0x010100F725EE384B7A58499F7B801D4EF867A9</vt:lpwstr>
  </property>
</Properties>
</file>