
<file path=[Content_Types].xml><?xml version="1.0" encoding="utf-8"?>
<Types xmlns="http://schemas.openxmlformats.org/package/2006/content-types"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6858000" cy="9906000" type="A4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8" y="23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2B64C-92A6-4443-B744-C4E22BEFE740}" type="datetimeFigureOut">
              <a:rPr lang="el-GR" smtClean="0"/>
              <a:t>16/6/2015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FB836-0BA7-452A-9E59-68529ED7D3C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296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16/6/2015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16/6/2015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16/6/2015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16/6/2015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16/6/2015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16/6/2015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16/6/2015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16/6/2015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16/6/2015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16/6/2015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16/6/2015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1947D-1B65-4F10-B07A-85B11A127EFF}" type="datetimeFigureOut">
              <a:rPr lang="el-GR" smtClean="0"/>
              <a:t>16/6/2015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87" y="272480"/>
            <a:ext cx="6247426" cy="79807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39181" y="8483133"/>
            <a:ext cx="49145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Suppl. </a:t>
            </a:r>
            <a:r>
              <a:rPr lang="en-US" sz="1200" b="1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200" b="1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Terpenoid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backbone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biosynthesis pathway as retrieved from KEGG database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enzymes 1-deoxy-D-xylulose 5-phosphate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reductoisomerase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(E.C. number 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1.1.1.267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4-(cytidine 5'-diphospho)-2-C-methyl-D-erythritol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kinase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(E.C. number 2.7.1.148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and 4-hydroxy-3-methylbut-2-en-1-yl diphosphate synthase (E.C. number 1.17.7.1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  are highlighted in green, red and blue respectively.</a:t>
            </a:r>
            <a:endParaRPr lang="el-GR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47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25EE384B7A58499F7B801D4EF867A9" ma:contentTypeVersion="7" ma:contentTypeDescription="Create a new document." ma:contentTypeScope="" ma:versionID="8bd2f08048968a5021e9a78c5cf4dda9">
  <xsd:schema xmlns:xsd="http://www.w3.org/2001/XMLSchema" xmlns:p="http://schemas.microsoft.com/office/2006/metadata/properties" xmlns:ns2="370fed10-a368-469c-a864-2e77a9536334" targetNamespace="http://schemas.microsoft.com/office/2006/metadata/properties" ma:root="true" ma:fieldsID="492a4b7200d5cf5d898dd4e8a312dbd3" ns2:_="">
    <xsd:import namespace="370fed10-a368-469c-a864-2e77a9536334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370fed10-a368-469c-a864-2e77a9536334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FileFormat xmlns="370fed10-a368-469c-a864-2e77a9536334">PPTX</FileFormat>
    <StageName xmlns="370fed10-a368-469c-a864-2e77a9536334" xsi:nil="true"/>
    <Checked_x0020_Out_x0020_To xmlns="370fed10-a368-469c-a864-2e77a9536334">
      <UserInfo>
        <DisplayName/>
        <AccountId xsi:nil="true"/>
        <AccountType/>
      </UserInfo>
    </Checked_x0020_Out_x0020_To>
    <DocumentId xmlns="370fed10-a368-469c-a864-2e77a9536334">Presentation 5.PPTX</DocumentId>
    <DocumentType xmlns="370fed10-a368-469c-a864-2e77a9536334">Presentation</DocumentType>
    <TitleName xmlns="370fed10-a368-469c-a864-2e77a9536334">Presentation 5.PPTX</TitleName>
    <IsDeleted xmlns="370fed10-a368-469c-a864-2e77a9536334">false</IsDeleted>
  </documentManagement>
</p:properties>
</file>

<file path=customXml/itemProps1.xml><?xml version="1.0" encoding="utf-8"?>
<ds:datastoreItem xmlns:ds="http://schemas.openxmlformats.org/officeDocument/2006/customXml" ds:itemID="{27BD7212-00EC-47B2-9F7C-99DA54CA39C9}"/>
</file>

<file path=customXml/itemProps2.xml><?xml version="1.0" encoding="utf-8"?>
<ds:datastoreItem xmlns:ds="http://schemas.openxmlformats.org/officeDocument/2006/customXml" ds:itemID="{B1136C9D-282A-4BC0-8353-ACB2DDE36B97}"/>
</file>

<file path=customXml/itemProps3.xml><?xml version="1.0" encoding="utf-8"?>
<ds:datastoreItem xmlns:ds="http://schemas.openxmlformats.org/officeDocument/2006/customXml" ds:itemID="{BCC4C0EF-405D-4E54-8D03-766AAA694ECF}"/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61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Aspasia</dc:creator>
  <cp:lastModifiedBy>Koudounelos</cp:lastModifiedBy>
  <cp:revision>17</cp:revision>
  <dcterms:created xsi:type="dcterms:W3CDTF">2013-04-30T09:15:21Z</dcterms:created>
  <dcterms:modified xsi:type="dcterms:W3CDTF">2015-06-16T17:08:16Z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0x010100F725EE384B7A58499F7B801D4EF867A9</vt:lpwstr>
  </property>
</Properties>
</file>