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94660"/>
  </p:normalViewPr>
  <p:slideViewPr>
    <p:cSldViewPr showGuides="1">
      <p:cViewPr>
        <p:scale>
          <a:sx n="60" d="100"/>
          <a:sy n="60" d="100"/>
        </p:scale>
        <p:origin x="-1788" y="-174"/>
      </p:cViewPr>
      <p:guideLst>
        <p:guide orient="horz" pos="238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6340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80614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53326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86114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4552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28599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06491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3317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5936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2317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3254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EE02A-A331-45E2-BDCE-26ED10413A49}" type="datetimeFigureOut">
              <a:rPr lang="en-GB" smtClean="0"/>
              <a:pPr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6DAB2-560E-4A74-A686-D0C7A061241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4352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484" y="698376"/>
            <a:ext cx="7521698" cy="510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97430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Diapositive 1</vt:lpstr>
    </vt:vector>
  </TitlesOfParts>
  <Company>King's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</dc:creator>
  <cp:lastModifiedBy>Richard</cp:lastModifiedBy>
  <cp:revision>18</cp:revision>
  <dcterms:created xsi:type="dcterms:W3CDTF">2015-06-22T09:21:42Z</dcterms:created>
  <dcterms:modified xsi:type="dcterms:W3CDTF">2015-07-27T21:14:31Z</dcterms:modified>
</cp:coreProperties>
</file>