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2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507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67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74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91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70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842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29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118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89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486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4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903A6-25A1-B84C-9486-88E40CD4F12A}" type="datetimeFigureOut">
              <a:rPr lang="fr-FR" smtClean="0"/>
              <a:t>02/06/15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A7590-D64C-AD4E-AB19-6BD0FA578B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20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63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1321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Gabriel ALCOBA WRIGHT</dc:creator>
  <cp:lastModifiedBy>Gabriel ALCOBA WRIGHT</cp:lastModifiedBy>
  <cp:revision>1</cp:revision>
  <dcterms:created xsi:type="dcterms:W3CDTF">2015-06-02T22:51:15Z</dcterms:created>
  <dcterms:modified xsi:type="dcterms:W3CDTF">2015-06-02T22:51:45Z</dcterms:modified>
</cp:coreProperties>
</file>