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6858000" cy="8002588"/>
  <p:notesSz cx="6734175" cy="98679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9" orient="horz" pos="4834" userDrawn="1">
          <p15:clr>
            <a:srgbClr val="A4A3A4"/>
          </p15:clr>
        </p15:guide>
        <p15:guide id="20" orient="horz" pos="3178" userDrawn="1">
          <p15:clr>
            <a:srgbClr val="A4A3A4"/>
          </p15:clr>
        </p15:guide>
        <p15:guide id="23" orient="horz" pos="4290" userDrawn="1">
          <p15:clr>
            <a:srgbClr val="A4A3A4"/>
          </p15:clr>
        </p15:guide>
        <p15:guide id="25" orient="horz" pos="4925" userDrawn="1">
          <p15:clr>
            <a:srgbClr val="A4A3A4"/>
          </p15:clr>
        </p15:guide>
        <p15:guide id="29" pos="210" userDrawn="1">
          <p15:clr>
            <a:srgbClr val="A4A3A4"/>
          </p15:clr>
        </p15:guide>
        <p15:guide id="38" orient="horz" pos="1795" userDrawn="1">
          <p15:clr>
            <a:srgbClr val="A4A3A4"/>
          </p15:clr>
        </p15:guide>
        <p15:guide id="39" orient="horz" pos="1863" userDrawn="1">
          <p15:clr>
            <a:srgbClr val="A4A3A4"/>
          </p15:clr>
        </p15:guide>
        <p15:guide id="40" orient="horz" pos="1387" userDrawn="1">
          <p15:clr>
            <a:srgbClr val="A4A3A4"/>
          </p15:clr>
        </p15:guide>
        <p15:guide id="41" orient="horz" pos="184" userDrawn="1">
          <p15:clr>
            <a:srgbClr val="A4A3A4"/>
          </p15:clr>
        </p15:guide>
        <p15:guide id="51" pos="2682" userDrawn="1">
          <p15:clr>
            <a:srgbClr val="A4A3A4"/>
          </p15:clr>
        </p15:guide>
        <p15:guide id="52" pos="3339" userDrawn="1">
          <p15:clr>
            <a:srgbClr val="A4A3A4"/>
          </p15:clr>
        </p15:guide>
        <p15:guide id="54" pos="2999" userDrawn="1">
          <p15:clr>
            <a:srgbClr val="A4A3A4"/>
          </p15:clr>
        </p15:guide>
        <p15:guide id="55" pos="3657" userDrawn="1">
          <p15:clr>
            <a:srgbClr val="A4A3A4"/>
          </p15:clr>
        </p15:guide>
        <p15:guide id="59" orient="horz" pos="2067" userDrawn="1">
          <p15:clr>
            <a:srgbClr val="A4A3A4"/>
          </p15:clr>
        </p15:guide>
        <p15:guide id="60" orient="horz" pos="4131" userDrawn="1">
          <p15:clr>
            <a:srgbClr val="A4A3A4"/>
          </p15:clr>
        </p15:guide>
        <p15:guide id="62" orient="horz" pos="4176" userDrawn="1">
          <p15:clr>
            <a:srgbClr val="A4A3A4"/>
          </p15:clr>
        </p15:guide>
        <p15:guide id="63" orient="horz" pos="3382" userDrawn="1">
          <p15:clr>
            <a:srgbClr val="A4A3A4"/>
          </p15:clr>
        </p15:guide>
        <p15:guide id="64" orient="horz" pos="3156" userDrawn="1">
          <p15:clr>
            <a:srgbClr val="A4A3A4"/>
          </p15:clr>
        </p15:guide>
        <p15:guide id="65" orient="horz" pos="2135" userDrawn="1">
          <p15:clr>
            <a:srgbClr val="A4A3A4"/>
          </p15:clr>
        </p15:guide>
        <p15:guide id="66" pos="2409" userDrawn="1">
          <p15:clr>
            <a:srgbClr val="A4A3A4"/>
          </p15:clr>
        </p15:guide>
        <p15:guide id="67" pos="3498" userDrawn="1">
          <p15:clr>
            <a:srgbClr val="A4A3A4"/>
          </p15:clr>
        </p15:guide>
        <p15:guide id="68" pos="3158" userDrawn="1">
          <p15:clr>
            <a:srgbClr val="A4A3A4"/>
          </p15:clr>
        </p15:guide>
        <p15:guide id="69" pos="309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15" autoAdjust="0"/>
    <p:restoredTop sz="94245" autoAdjust="0"/>
  </p:normalViewPr>
  <p:slideViewPr>
    <p:cSldViewPr>
      <p:cViewPr>
        <p:scale>
          <a:sx n="140" d="100"/>
          <a:sy n="140" d="100"/>
        </p:scale>
        <p:origin x="-1768" y="-984"/>
      </p:cViewPr>
      <p:guideLst>
        <p:guide orient="horz" pos="4834"/>
        <p:guide orient="horz" pos="3178"/>
        <p:guide orient="horz" pos="4290"/>
        <p:guide orient="horz" pos="4925"/>
        <p:guide orient="horz" pos="1795"/>
        <p:guide orient="horz" pos="1863"/>
        <p:guide orient="horz" pos="1387"/>
        <p:guide orient="horz" pos="184"/>
        <p:guide orient="horz" pos="2067"/>
        <p:guide orient="horz" pos="4131"/>
        <p:guide orient="horz" pos="4176"/>
        <p:guide orient="horz" pos="3382"/>
        <p:guide orient="horz" pos="3156"/>
        <p:guide orient="horz" pos="2135"/>
        <p:guide pos="210"/>
        <p:guide pos="2682"/>
        <p:guide pos="3339"/>
        <p:guide pos="2999"/>
        <p:guide pos="3657"/>
        <p:guide pos="2409"/>
        <p:guide pos="3498"/>
        <p:guide pos="3158"/>
        <p:guide pos="30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8143" cy="495108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475" y="1"/>
            <a:ext cx="2918143" cy="495108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r">
              <a:defRPr sz="1200"/>
            </a:lvl1pPr>
          </a:lstStyle>
          <a:p>
            <a:fld id="{C51F7D16-DED6-4729-8371-A859B341BBAB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941513" y="1233488"/>
            <a:ext cx="28511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0" tIns="45705" rIns="91410" bIns="4570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418" y="4748928"/>
            <a:ext cx="5387340" cy="3885486"/>
          </a:xfrm>
          <a:prstGeom prst="rect">
            <a:avLst/>
          </a:prstGeom>
        </p:spPr>
        <p:txBody>
          <a:bodyPr vert="horz" lIns="91410" tIns="45705" rIns="91410" bIns="4570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2794"/>
            <a:ext cx="2918143" cy="495107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475" y="9372794"/>
            <a:ext cx="2918143" cy="495107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r">
              <a:defRPr sz="1200"/>
            </a:lvl1pPr>
          </a:lstStyle>
          <a:p>
            <a:fld id="{1428EE7F-782C-46AA-8BA3-A263409C00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141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485990"/>
            <a:ext cx="5829300" cy="1715370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4534800"/>
            <a:ext cx="4800600" cy="20451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20475"/>
            <a:ext cx="1543050" cy="6828134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20475"/>
            <a:ext cx="4514850" cy="682813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142404"/>
            <a:ext cx="5829300" cy="1589403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391839"/>
            <a:ext cx="5829300" cy="1750566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1867271"/>
            <a:ext cx="3028950" cy="528133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86150" y="1867271"/>
            <a:ext cx="3028950" cy="528133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1791321"/>
            <a:ext cx="3030141" cy="74653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537858"/>
            <a:ext cx="3030141" cy="461075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1791321"/>
            <a:ext cx="3031331" cy="74653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537858"/>
            <a:ext cx="3031331" cy="461075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18622"/>
            <a:ext cx="2256235" cy="135599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18622"/>
            <a:ext cx="3833813" cy="68299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674616"/>
            <a:ext cx="2256235" cy="547399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5601811"/>
            <a:ext cx="4114800" cy="661326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715046"/>
            <a:ext cx="4114800" cy="480155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6263137"/>
            <a:ext cx="4114800" cy="93919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20474"/>
            <a:ext cx="6172200" cy="13337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1867271"/>
            <a:ext cx="6172200" cy="528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7417214"/>
            <a:ext cx="1600200" cy="4260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15/05/19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7417214"/>
            <a:ext cx="2171700" cy="4260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7417214"/>
            <a:ext cx="1600200" cy="4260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 rot="19200000">
            <a:off x="2895148" y="2724995"/>
            <a:ext cx="3642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 rot="19200000">
            <a:off x="3246382" y="2676197"/>
            <a:ext cx="5886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HBZ-</a:t>
            </a:r>
            <a:r>
              <a:rPr kumimoji="1" lang="en-US" altLang="ja-JP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endParaRPr kumimoji="1" lang="en-US" altLang="ja-JP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図 3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64" t="38796" r="46554" b="52948"/>
          <a:stretch/>
        </p:blipFill>
        <p:spPr>
          <a:xfrm>
            <a:off x="2797532" y="4186629"/>
            <a:ext cx="1260000" cy="504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図 4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21" t="34486" r="16778" b="57248"/>
          <a:stretch/>
        </p:blipFill>
        <p:spPr>
          <a:xfrm>
            <a:off x="2798267" y="3024621"/>
            <a:ext cx="1260000" cy="504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8" t="44012" r="71621" b="45769"/>
          <a:stretch/>
        </p:blipFill>
        <p:spPr>
          <a:xfrm>
            <a:off x="2799000" y="3605597"/>
            <a:ext cx="1260000" cy="5040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テキスト ボックス 6"/>
          <p:cNvSpPr txBox="1"/>
          <p:nvPr/>
        </p:nvSpPr>
        <p:spPr>
          <a:xfrm>
            <a:off x="2389365" y="3161205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HBZ</a:t>
            </a:r>
            <a:endParaRPr kumimoji="1" lang="ja-JP" altLang="en-US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182834" y="3742209"/>
            <a:ext cx="6495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Ifn</a:t>
            </a:r>
            <a:r>
              <a:rPr lang="en-US" altLang="ja-JP" sz="900" b="1" dirty="0" err="1"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r>
              <a:rPr lang="en-US" altLang="ja-JP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(WT)</a:t>
            </a:r>
            <a:endParaRPr kumimoji="1" lang="ja-JP" altLang="en-US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70711" y="4323213"/>
            <a:ext cx="66236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Ifn</a:t>
            </a:r>
            <a:r>
              <a:rPr lang="en-US" altLang="ja-JP" sz="900" b="1" dirty="0" err="1"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r>
              <a:rPr lang="en-US" altLang="ja-JP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ja-JP" sz="9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  <a:r>
              <a:rPr lang="en-US" altLang="ja-JP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1" lang="ja-JP" altLang="en-US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 rot="19200000">
            <a:off x="3694395" y="2584707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HBZ-</a:t>
            </a:r>
            <a:r>
              <a:rPr lang="en-US" altLang="ja-JP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</a:p>
          <a:p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IFN-</a:t>
            </a:r>
            <a:r>
              <a:rPr lang="en-US" altLang="ja-JP" sz="900" dirty="0" smtClean="0">
                <a:latin typeface="Symbol" panose="05050102010706020507" pitchFamily="18" charset="2"/>
                <a:cs typeface="Arial" panose="020B0604020202020204" pitchFamily="34" charset="0"/>
              </a:rPr>
              <a:t>g </a:t>
            </a:r>
            <a:r>
              <a:rPr lang="en-US" altLang="ja-JP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KO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015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ont for figures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4787</TotalTime>
  <Words>22</Words>
  <Application>Microsoft Macintosh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Mitagami</dc:creator>
  <cp:lastModifiedBy>安永 純一朗</cp:lastModifiedBy>
  <cp:revision>441</cp:revision>
  <cp:lastPrinted>2015-05-18T06:28:55Z</cp:lastPrinted>
  <dcterms:created xsi:type="dcterms:W3CDTF">2015-04-07T06:37:36Z</dcterms:created>
  <dcterms:modified xsi:type="dcterms:W3CDTF">2015-05-19T03:47:28Z</dcterms:modified>
</cp:coreProperties>
</file>