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8002588"/>
  <p:notesSz cx="6734175" cy="98679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orient="horz" pos="4834" userDrawn="1">
          <p15:clr>
            <a:srgbClr val="A4A3A4"/>
          </p15:clr>
        </p15:guide>
        <p15:guide id="20" orient="horz" pos="3178" userDrawn="1">
          <p15:clr>
            <a:srgbClr val="A4A3A4"/>
          </p15:clr>
        </p15:guide>
        <p15:guide id="23" orient="horz" pos="4290" userDrawn="1">
          <p15:clr>
            <a:srgbClr val="A4A3A4"/>
          </p15:clr>
        </p15:guide>
        <p15:guide id="25" orient="horz" pos="4925" userDrawn="1">
          <p15:clr>
            <a:srgbClr val="A4A3A4"/>
          </p15:clr>
        </p15:guide>
        <p15:guide id="29" pos="210" userDrawn="1">
          <p15:clr>
            <a:srgbClr val="A4A3A4"/>
          </p15:clr>
        </p15:guide>
        <p15:guide id="38" orient="horz" pos="1795" userDrawn="1">
          <p15:clr>
            <a:srgbClr val="A4A3A4"/>
          </p15:clr>
        </p15:guide>
        <p15:guide id="39" orient="horz" pos="1863" userDrawn="1">
          <p15:clr>
            <a:srgbClr val="A4A3A4"/>
          </p15:clr>
        </p15:guide>
        <p15:guide id="40" orient="horz" pos="1387" userDrawn="1">
          <p15:clr>
            <a:srgbClr val="A4A3A4"/>
          </p15:clr>
        </p15:guide>
        <p15:guide id="41" orient="horz" pos="184" userDrawn="1">
          <p15:clr>
            <a:srgbClr val="A4A3A4"/>
          </p15:clr>
        </p15:guide>
        <p15:guide id="51" pos="2682" userDrawn="1">
          <p15:clr>
            <a:srgbClr val="A4A3A4"/>
          </p15:clr>
        </p15:guide>
        <p15:guide id="52" pos="3339" userDrawn="1">
          <p15:clr>
            <a:srgbClr val="A4A3A4"/>
          </p15:clr>
        </p15:guide>
        <p15:guide id="54" pos="2999" userDrawn="1">
          <p15:clr>
            <a:srgbClr val="A4A3A4"/>
          </p15:clr>
        </p15:guide>
        <p15:guide id="55" pos="3657" userDrawn="1">
          <p15:clr>
            <a:srgbClr val="A4A3A4"/>
          </p15:clr>
        </p15:guide>
        <p15:guide id="59" orient="horz" pos="2067" userDrawn="1">
          <p15:clr>
            <a:srgbClr val="A4A3A4"/>
          </p15:clr>
        </p15:guide>
        <p15:guide id="60" orient="horz" pos="4131" userDrawn="1">
          <p15:clr>
            <a:srgbClr val="A4A3A4"/>
          </p15:clr>
        </p15:guide>
        <p15:guide id="62" orient="horz" pos="4176" userDrawn="1">
          <p15:clr>
            <a:srgbClr val="A4A3A4"/>
          </p15:clr>
        </p15:guide>
        <p15:guide id="63" orient="horz" pos="3382" userDrawn="1">
          <p15:clr>
            <a:srgbClr val="A4A3A4"/>
          </p15:clr>
        </p15:guide>
        <p15:guide id="64" orient="horz" pos="3156" userDrawn="1">
          <p15:clr>
            <a:srgbClr val="A4A3A4"/>
          </p15:clr>
        </p15:guide>
        <p15:guide id="65" orient="horz" pos="2135" userDrawn="1">
          <p15:clr>
            <a:srgbClr val="A4A3A4"/>
          </p15:clr>
        </p15:guide>
        <p15:guide id="66" pos="2409" userDrawn="1">
          <p15:clr>
            <a:srgbClr val="A4A3A4"/>
          </p15:clr>
        </p15:guide>
        <p15:guide id="67" pos="3498" userDrawn="1">
          <p15:clr>
            <a:srgbClr val="A4A3A4"/>
          </p15:clr>
        </p15:guide>
        <p15:guide id="68" pos="3158" userDrawn="1">
          <p15:clr>
            <a:srgbClr val="A4A3A4"/>
          </p15:clr>
        </p15:guide>
        <p15:guide id="69" pos="30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5" autoAdjust="0"/>
    <p:restoredTop sz="94245" autoAdjust="0"/>
  </p:normalViewPr>
  <p:slideViewPr>
    <p:cSldViewPr>
      <p:cViewPr>
        <p:scale>
          <a:sx n="140" d="100"/>
          <a:sy n="140" d="100"/>
        </p:scale>
        <p:origin x="-1768" y="-984"/>
      </p:cViewPr>
      <p:guideLst>
        <p:guide orient="horz" pos="4834"/>
        <p:guide orient="horz" pos="3178"/>
        <p:guide orient="horz" pos="4290"/>
        <p:guide orient="horz" pos="4925"/>
        <p:guide orient="horz" pos="1795"/>
        <p:guide orient="horz" pos="1863"/>
        <p:guide orient="horz" pos="1387"/>
        <p:guide orient="horz" pos="184"/>
        <p:guide orient="horz" pos="2067"/>
        <p:guide orient="horz" pos="4131"/>
        <p:guide orient="horz" pos="4176"/>
        <p:guide orient="horz" pos="3382"/>
        <p:guide orient="horz" pos="3156"/>
        <p:guide orient="horz" pos="2135"/>
        <p:guide pos="210"/>
        <p:guide pos="2682"/>
        <p:guide pos="3339"/>
        <p:guide pos="2999"/>
        <p:guide pos="3657"/>
        <p:guide pos="2409"/>
        <p:guide pos="3498"/>
        <p:guide pos="3158"/>
        <p:guide pos="30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143" cy="49510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475" y="1"/>
            <a:ext cx="2918143" cy="49510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C51F7D16-DED6-4729-8371-A859B341BBAB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41513" y="1233488"/>
            <a:ext cx="28511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418" y="4748928"/>
            <a:ext cx="5387340" cy="3885486"/>
          </a:xfrm>
          <a:prstGeom prst="rect">
            <a:avLst/>
          </a:prstGeom>
        </p:spPr>
        <p:txBody>
          <a:bodyPr vert="horz" lIns="91410" tIns="45705" rIns="91410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2794"/>
            <a:ext cx="2918143" cy="49510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475" y="9372794"/>
            <a:ext cx="2918143" cy="49510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1428EE7F-782C-46AA-8BA3-A263409C0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14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485990"/>
            <a:ext cx="5829300" cy="171537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4534800"/>
            <a:ext cx="4800600" cy="2045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20475"/>
            <a:ext cx="1543050" cy="682813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20475"/>
            <a:ext cx="4514850" cy="682813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142404"/>
            <a:ext cx="5829300" cy="1589403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391839"/>
            <a:ext cx="5829300" cy="175056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791321"/>
            <a:ext cx="303014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537858"/>
            <a:ext cx="303014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1791321"/>
            <a:ext cx="303133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537858"/>
            <a:ext cx="303133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18622"/>
            <a:ext cx="2256235" cy="135599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18622"/>
            <a:ext cx="3833813" cy="68299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674616"/>
            <a:ext cx="2256235" cy="547399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5601811"/>
            <a:ext cx="4114800" cy="66132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715046"/>
            <a:ext cx="4114800" cy="480155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6263137"/>
            <a:ext cx="4114800" cy="93919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20474"/>
            <a:ext cx="6172200" cy="1333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867271"/>
            <a:ext cx="6172200" cy="528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7417214"/>
            <a:ext cx="21717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矢印コネクタ 29"/>
          <p:cNvCxnSpPr/>
          <p:nvPr/>
        </p:nvCxnSpPr>
        <p:spPr>
          <a:xfrm flipV="1">
            <a:off x="1932884" y="1344943"/>
            <a:ext cx="349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16200000" flipV="1">
            <a:off x="1221876" y="622117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19"/>
          <p:cNvSpPr txBox="1"/>
          <p:nvPr/>
        </p:nvSpPr>
        <p:spPr>
          <a:xfrm>
            <a:off x="1485761" y="1210400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20"/>
          <p:cNvSpPr txBox="1"/>
          <p:nvPr/>
        </p:nvSpPr>
        <p:spPr>
          <a:xfrm rot="16200000">
            <a:off x="1270068" y="982402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直線矢印コネクタ 33"/>
          <p:cNvCxnSpPr/>
          <p:nvPr/>
        </p:nvCxnSpPr>
        <p:spPr>
          <a:xfrm flipV="1">
            <a:off x="1932884" y="2454010"/>
            <a:ext cx="349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24"/>
          <p:cNvSpPr txBox="1"/>
          <p:nvPr/>
        </p:nvSpPr>
        <p:spPr>
          <a:xfrm>
            <a:off x="1485761" y="2338594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CD44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25"/>
          <p:cNvSpPr txBox="1"/>
          <p:nvPr/>
        </p:nvSpPr>
        <p:spPr>
          <a:xfrm rot="16200000">
            <a:off x="1238007" y="2081386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CD62L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72"/>
          <p:cNvSpPr txBox="1"/>
          <p:nvPr/>
        </p:nvSpPr>
        <p:spPr>
          <a:xfrm>
            <a:off x="2710454" y="124118"/>
            <a:ext cx="6768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73"/>
          <p:cNvSpPr txBox="1"/>
          <p:nvPr/>
        </p:nvSpPr>
        <p:spPr>
          <a:xfrm>
            <a:off x="1874078" y="124118"/>
            <a:ext cx="3944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74"/>
          <p:cNvSpPr txBox="1"/>
          <p:nvPr/>
        </p:nvSpPr>
        <p:spPr>
          <a:xfrm>
            <a:off x="3658939" y="124118"/>
            <a:ext cx="7296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altLang="ja-JP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75"/>
          <p:cNvSpPr txBox="1"/>
          <p:nvPr/>
        </p:nvSpPr>
        <p:spPr>
          <a:xfrm>
            <a:off x="4368919" y="124118"/>
            <a:ext cx="1188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/IFN-</a:t>
            </a:r>
            <a:r>
              <a:rPr lang="en-US" altLang="ja-JP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209126" y="1953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2" name="直線矢印コネクタ 181"/>
          <p:cNvCxnSpPr/>
          <p:nvPr/>
        </p:nvCxnSpPr>
        <p:spPr>
          <a:xfrm rot="16200000" flipV="1">
            <a:off x="1248877" y="1713407"/>
            <a:ext cx="52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1209126" y="256922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002" y="1450142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303" y="1450874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707" y="1450874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532" y="1452715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96" y="332320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033" y="333598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図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883" y="333052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図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151" y="332196"/>
            <a:ext cx="9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テキスト ボックス 184"/>
          <p:cNvSpPr txBox="1"/>
          <p:nvPr/>
        </p:nvSpPr>
        <p:spPr>
          <a:xfrm>
            <a:off x="1537196" y="30079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2.88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183561" y="30079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2179752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1.88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538286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1861077" y="155836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74.5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1754923" y="1959599"/>
            <a:ext cx="430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20.7</a:t>
            </a:r>
            <a:endParaRPr lang="ja-JP" altLang="en-US" sz="800" dirty="0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149267" y="3076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16.9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3159900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29.9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2502995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50.2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2507643" y="3076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3.04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2812891" y="156518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18.6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2709423" y="196642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57.8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5187470" y="30762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5093031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23.2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4460133" y="106197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4448639" y="3076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.68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4739663" y="1565184"/>
            <a:ext cx="4679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16.8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4660560" y="196642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65.3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4121283" y="3076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4121977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.39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3475818" y="106197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3477398" y="30762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.13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3765614" y="156518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81.6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3700880" y="196642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テキスト ボックス 72"/>
          <p:cNvSpPr txBox="1"/>
          <p:nvPr/>
        </p:nvSpPr>
        <p:spPr>
          <a:xfrm>
            <a:off x="2717464" y="2686174"/>
            <a:ext cx="719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テキスト ボックス 73"/>
          <p:cNvSpPr txBox="1"/>
          <p:nvPr/>
        </p:nvSpPr>
        <p:spPr>
          <a:xfrm>
            <a:off x="1881339" y="2686174"/>
            <a:ext cx="4104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テキスト ボックス 74"/>
          <p:cNvSpPr txBox="1"/>
          <p:nvPr/>
        </p:nvSpPr>
        <p:spPr>
          <a:xfrm>
            <a:off x="3668988" y="2686174"/>
            <a:ext cx="741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altLang="ja-JP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テキスト ボックス 75"/>
          <p:cNvSpPr txBox="1"/>
          <p:nvPr/>
        </p:nvSpPr>
        <p:spPr>
          <a:xfrm>
            <a:off x="4367573" y="2681297"/>
            <a:ext cx="1336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kumimoji="1"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/IFN-</a:t>
            </a:r>
            <a:r>
              <a:rPr lang="en-US" altLang="ja-JP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4" name="直線矢印コネクタ 233"/>
          <p:cNvCxnSpPr/>
          <p:nvPr/>
        </p:nvCxnSpPr>
        <p:spPr>
          <a:xfrm rot="16200000" flipV="1">
            <a:off x="1221876" y="3181302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テキスト ボックス 20"/>
          <p:cNvSpPr txBox="1"/>
          <p:nvPr/>
        </p:nvSpPr>
        <p:spPr>
          <a:xfrm rot="16200000">
            <a:off x="1281288" y="3546216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7" name="直線矢印コネクタ 246"/>
          <p:cNvCxnSpPr/>
          <p:nvPr/>
        </p:nvCxnSpPr>
        <p:spPr>
          <a:xfrm rot="16200000" flipV="1">
            <a:off x="1221876" y="4152102"/>
            <a:ext cx="576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テキスト ボックス 20"/>
          <p:cNvSpPr txBox="1"/>
          <p:nvPr/>
        </p:nvSpPr>
        <p:spPr>
          <a:xfrm rot="16200000">
            <a:off x="1286097" y="451671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IL-17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2" name="直線矢印コネクタ 251"/>
          <p:cNvCxnSpPr/>
          <p:nvPr/>
        </p:nvCxnSpPr>
        <p:spPr>
          <a:xfrm rot="16200000" flipV="1">
            <a:off x="1239876" y="5109700"/>
            <a:ext cx="540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テキスト ボックス 20"/>
          <p:cNvSpPr txBox="1"/>
          <p:nvPr/>
        </p:nvSpPr>
        <p:spPr>
          <a:xfrm rot="16200000">
            <a:off x="1250029" y="5474112"/>
            <a:ext cx="5196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endParaRPr kumimoji="1" lang="ja-JP" altLang="en-US" sz="8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259" name="直線矢印コネクタ 258"/>
          <p:cNvCxnSpPr/>
          <p:nvPr/>
        </p:nvCxnSpPr>
        <p:spPr>
          <a:xfrm flipH="1" flipV="1">
            <a:off x="1509876" y="5808318"/>
            <a:ext cx="0" cy="61200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テキスト ボックス 20"/>
          <p:cNvSpPr txBox="1"/>
          <p:nvPr/>
        </p:nvSpPr>
        <p:spPr>
          <a:xfrm rot="16200000">
            <a:off x="1286097" y="6464601"/>
            <a:ext cx="447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L-2</a:t>
            </a:r>
            <a:endParaRPr kumimoji="1" lang="ja-JP" altLang="en-US" sz="8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261" name="直線矢印コネクタ 260"/>
          <p:cNvCxnSpPr/>
          <p:nvPr/>
        </p:nvCxnSpPr>
        <p:spPr>
          <a:xfrm rot="16200000" flipV="1">
            <a:off x="1212876" y="7081844"/>
            <a:ext cx="594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テキスト ボックス 20"/>
          <p:cNvSpPr txBox="1"/>
          <p:nvPr/>
        </p:nvSpPr>
        <p:spPr>
          <a:xfrm rot="16200000">
            <a:off x="1318157" y="7470828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IL-4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3" name="直線矢印コネクタ 262"/>
          <p:cNvCxnSpPr/>
          <p:nvPr/>
        </p:nvCxnSpPr>
        <p:spPr>
          <a:xfrm flipV="1">
            <a:off x="1963990" y="7785825"/>
            <a:ext cx="34920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テキスト ボックス 19"/>
          <p:cNvSpPr txBox="1"/>
          <p:nvPr/>
        </p:nvSpPr>
        <p:spPr>
          <a:xfrm>
            <a:off x="1485761" y="7712241"/>
            <a:ext cx="541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5" name="図 26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8790" y="2891349"/>
            <a:ext cx="900000" cy="900000"/>
          </a:xfrm>
          <a:prstGeom prst="rect">
            <a:avLst/>
          </a:prstGeom>
        </p:spPr>
      </p:pic>
      <p:pic>
        <p:nvPicPr>
          <p:cNvPr id="266" name="図 26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8790" y="3860922"/>
            <a:ext cx="900000" cy="900000"/>
          </a:xfrm>
          <a:prstGeom prst="rect">
            <a:avLst/>
          </a:prstGeom>
        </p:spPr>
      </p:pic>
      <p:pic>
        <p:nvPicPr>
          <p:cNvPr id="267" name="図 26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99865" y="4833306"/>
            <a:ext cx="900000" cy="900000"/>
          </a:xfrm>
          <a:prstGeom prst="rect">
            <a:avLst/>
          </a:prstGeom>
        </p:spPr>
      </p:pic>
      <p:pic>
        <p:nvPicPr>
          <p:cNvPr id="268" name="図 26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99865" y="5800290"/>
            <a:ext cx="900000" cy="900000"/>
          </a:xfrm>
          <a:prstGeom prst="rect">
            <a:avLst/>
          </a:prstGeom>
        </p:spPr>
      </p:pic>
      <p:pic>
        <p:nvPicPr>
          <p:cNvPr id="269" name="図 26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99865" y="6775329"/>
            <a:ext cx="900000" cy="900000"/>
          </a:xfrm>
          <a:prstGeom prst="rect">
            <a:avLst/>
          </a:prstGeom>
        </p:spPr>
      </p:pic>
      <p:pic>
        <p:nvPicPr>
          <p:cNvPr id="270" name="図 26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71348" y="2891576"/>
            <a:ext cx="900000" cy="900000"/>
          </a:xfrm>
          <a:prstGeom prst="rect">
            <a:avLst/>
          </a:prstGeom>
        </p:spPr>
      </p:pic>
      <p:pic>
        <p:nvPicPr>
          <p:cNvPr id="271" name="図 27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71348" y="3860922"/>
            <a:ext cx="900000" cy="900000"/>
          </a:xfrm>
          <a:prstGeom prst="rect">
            <a:avLst/>
          </a:prstGeom>
        </p:spPr>
      </p:pic>
      <p:pic>
        <p:nvPicPr>
          <p:cNvPr id="272" name="図 27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571348" y="4833306"/>
            <a:ext cx="900000" cy="900000"/>
          </a:xfrm>
          <a:prstGeom prst="rect">
            <a:avLst/>
          </a:prstGeom>
        </p:spPr>
      </p:pic>
      <p:pic>
        <p:nvPicPr>
          <p:cNvPr id="273" name="図 27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71348" y="5800290"/>
            <a:ext cx="900000" cy="900000"/>
          </a:xfrm>
          <a:prstGeom prst="rect">
            <a:avLst/>
          </a:prstGeom>
        </p:spPr>
      </p:pic>
      <p:pic>
        <p:nvPicPr>
          <p:cNvPr id="274" name="図 27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71348" y="6775329"/>
            <a:ext cx="900000" cy="900000"/>
          </a:xfrm>
          <a:prstGeom prst="rect">
            <a:avLst/>
          </a:prstGeom>
        </p:spPr>
      </p:pic>
      <p:pic>
        <p:nvPicPr>
          <p:cNvPr id="275" name="図 27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538796" y="2895108"/>
            <a:ext cx="900000" cy="900000"/>
          </a:xfrm>
          <a:prstGeom prst="rect">
            <a:avLst/>
          </a:prstGeom>
        </p:spPr>
      </p:pic>
      <p:pic>
        <p:nvPicPr>
          <p:cNvPr id="276" name="図 27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538796" y="3860922"/>
            <a:ext cx="900000" cy="900000"/>
          </a:xfrm>
          <a:prstGeom prst="rect">
            <a:avLst/>
          </a:prstGeom>
        </p:spPr>
      </p:pic>
      <p:pic>
        <p:nvPicPr>
          <p:cNvPr id="277" name="図 27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538796" y="4833306"/>
            <a:ext cx="900000" cy="900000"/>
          </a:xfrm>
          <a:prstGeom prst="rect">
            <a:avLst/>
          </a:prstGeom>
        </p:spPr>
      </p:pic>
      <p:pic>
        <p:nvPicPr>
          <p:cNvPr id="278" name="図 27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538796" y="5800290"/>
            <a:ext cx="900000" cy="900000"/>
          </a:xfrm>
          <a:prstGeom prst="rect">
            <a:avLst/>
          </a:prstGeom>
        </p:spPr>
      </p:pic>
      <p:pic>
        <p:nvPicPr>
          <p:cNvPr id="279" name="図 27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38796" y="6775329"/>
            <a:ext cx="900000" cy="900000"/>
          </a:xfrm>
          <a:prstGeom prst="rect">
            <a:avLst/>
          </a:prstGeom>
        </p:spPr>
      </p:pic>
      <p:pic>
        <p:nvPicPr>
          <p:cNvPr id="280" name="図 27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19511" y="2893320"/>
            <a:ext cx="900000" cy="900000"/>
          </a:xfrm>
          <a:prstGeom prst="rect">
            <a:avLst/>
          </a:prstGeom>
        </p:spPr>
      </p:pic>
      <p:pic>
        <p:nvPicPr>
          <p:cNvPr id="281" name="図 28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19511" y="3860922"/>
            <a:ext cx="900000" cy="900000"/>
          </a:xfrm>
          <a:prstGeom prst="rect">
            <a:avLst/>
          </a:prstGeom>
        </p:spPr>
      </p:pic>
      <p:pic>
        <p:nvPicPr>
          <p:cNvPr id="282" name="図 281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519511" y="4833306"/>
            <a:ext cx="900000" cy="900000"/>
          </a:xfrm>
          <a:prstGeom prst="rect">
            <a:avLst/>
          </a:prstGeom>
        </p:spPr>
      </p:pic>
      <p:pic>
        <p:nvPicPr>
          <p:cNvPr id="283" name="図 282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519511" y="5800290"/>
            <a:ext cx="900000" cy="900000"/>
          </a:xfrm>
          <a:prstGeom prst="rect">
            <a:avLst/>
          </a:prstGeom>
        </p:spPr>
      </p:pic>
      <p:pic>
        <p:nvPicPr>
          <p:cNvPr id="284" name="図 28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519511" y="6775329"/>
            <a:ext cx="900000" cy="900000"/>
          </a:xfrm>
          <a:prstGeom prst="rect">
            <a:avLst/>
          </a:prstGeom>
        </p:spPr>
      </p:pic>
      <p:sp>
        <p:nvSpPr>
          <p:cNvPr id="285" name="テキスト ボックス 284"/>
          <p:cNvSpPr txBox="1"/>
          <p:nvPr/>
        </p:nvSpPr>
        <p:spPr>
          <a:xfrm>
            <a:off x="1540519" y="285120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6.18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テキスト ボックス 285"/>
          <p:cNvSpPr txBox="1"/>
          <p:nvPr/>
        </p:nvSpPr>
        <p:spPr>
          <a:xfrm>
            <a:off x="2173569" y="2851206"/>
            <a:ext cx="38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.35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テキスト ボックス 286"/>
          <p:cNvSpPr txBox="1"/>
          <p:nvPr/>
        </p:nvSpPr>
        <p:spPr>
          <a:xfrm>
            <a:off x="2178512" y="360344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11.9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テキスト ボックス 287"/>
          <p:cNvSpPr txBox="1"/>
          <p:nvPr/>
        </p:nvSpPr>
        <p:spPr>
          <a:xfrm>
            <a:off x="1540519" y="360344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テキスト ボックス 288"/>
          <p:cNvSpPr txBox="1"/>
          <p:nvPr/>
        </p:nvSpPr>
        <p:spPr>
          <a:xfrm>
            <a:off x="1531431" y="3825082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テキスト ボックス 289"/>
          <p:cNvSpPr txBox="1"/>
          <p:nvPr/>
        </p:nvSpPr>
        <p:spPr>
          <a:xfrm>
            <a:off x="2173569" y="3825082"/>
            <a:ext cx="4123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.12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テキスト ボックス 290"/>
          <p:cNvSpPr txBox="1"/>
          <p:nvPr/>
        </p:nvSpPr>
        <p:spPr>
          <a:xfrm>
            <a:off x="2167879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11.8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1533695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テキスト ボックス 292"/>
          <p:cNvSpPr txBox="1"/>
          <p:nvPr/>
        </p:nvSpPr>
        <p:spPr>
          <a:xfrm>
            <a:off x="1533695" y="480564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39.1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テキスト ボックス 293"/>
          <p:cNvSpPr txBox="1"/>
          <p:nvPr/>
        </p:nvSpPr>
        <p:spPr>
          <a:xfrm>
            <a:off x="2177378" y="4805648"/>
            <a:ext cx="428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4.49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2182321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1533695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1533695" y="57669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7.22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テキスト ボックス 297"/>
          <p:cNvSpPr txBox="1"/>
          <p:nvPr/>
        </p:nvSpPr>
        <p:spPr>
          <a:xfrm>
            <a:off x="2177378" y="5766950"/>
            <a:ext cx="420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0.62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テキスト ボックス 298"/>
          <p:cNvSpPr txBox="1"/>
          <p:nvPr/>
        </p:nvSpPr>
        <p:spPr>
          <a:xfrm>
            <a:off x="2267451" y="652881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テキスト ボックス 299"/>
          <p:cNvSpPr txBox="1"/>
          <p:nvPr/>
        </p:nvSpPr>
        <p:spPr>
          <a:xfrm>
            <a:off x="1533695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80.2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テキスト ボックス 300"/>
          <p:cNvSpPr txBox="1"/>
          <p:nvPr/>
        </p:nvSpPr>
        <p:spPr>
          <a:xfrm>
            <a:off x="1529982" y="674204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0.036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テキスト ボックス 301"/>
          <p:cNvSpPr txBox="1"/>
          <p:nvPr/>
        </p:nvSpPr>
        <p:spPr>
          <a:xfrm>
            <a:off x="2126712" y="6742045"/>
            <a:ext cx="4711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0.089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テキスト ボックス 302"/>
          <p:cNvSpPr txBox="1"/>
          <p:nvPr/>
        </p:nvSpPr>
        <p:spPr>
          <a:xfrm>
            <a:off x="2171688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11.2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テキスト ボックス 303"/>
          <p:cNvSpPr txBox="1"/>
          <p:nvPr/>
        </p:nvSpPr>
        <p:spPr>
          <a:xfrm>
            <a:off x="1533695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88.7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テキスト ボックス 305"/>
          <p:cNvSpPr txBox="1"/>
          <p:nvPr/>
        </p:nvSpPr>
        <p:spPr>
          <a:xfrm>
            <a:off x="2503157" y="285120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36.9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テキスト ボックス 306"/>
          <p:cNvSpPr txBox="1"/>
          <p:nvPr/>
        </p:nvSpPr>
        <p:spPr>
          <a:xfrm>
            <a:off x="3155054" y="2851206"/>
            <a:ext cx="392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テキスト ボックス 307"/>
          <p:cNvSpPr txBox="1"/>
          <p:nvPr/>
        </p:nvSpPr>
        <p:spPr>
          <a:xfrm>
            <a:off x="3158295" y="360344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テキスト ボックス 308"/>
          <p:cNvSpPr txBox="1"/>
          <p:nvPr/>
        </p:nvSpPr>
        <p:spPr>
          <a:xfrm>
            <a:off x="2509981" y="360344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テキスト ボックス 309"/>
          <p:cNvSpPr txBox="1"/>
          <p:nvPr/>
        </p:nvSpPr>
        <p:spPr>
          <a:xfrm>
            <a:off x="2503157" y="382508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1.54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テキスト ボックス 310"/>
          <p:cNvSpPr txBox="1"/>
          <p:nvPr/>
        </p:nvSpPr>
        <p:spPr>
          <a:xfrm>
            <a:off x="3195216" y="3825082"/>
            <a:ext cx="3452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3150417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2509981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9981" y="480564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43.4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3151812" y="4805648"/>
            <a:ext cx="39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3155054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2506966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テキスト ボックス 317"/>
          <p:cNvSpPr txBox="1"/>
          <p:nvPr/>
        </p:nvSpPr>
        <p:spPr>
          <a:xfrm>
            <a:off x="2503157" y="57669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3162446" y="5766950"/>
            <a:ext cx="422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3155054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509981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506966" y="674204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3151812" y="6742045"/>
            <a:ext cx="387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.19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3144421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38.2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506966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3474120" y="285803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4052739" y="2858030"/>
            <a:ext cx="481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.082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4117942" y="361027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3474120" y="361027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3474376" y="480564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4113000" y="4805648"/>
            <a:ext cx="423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.28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4107309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7.49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3474120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39.2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3474120" y="57669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8.98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4123633" y="5766950"/>
            <a:ext cx="3837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0.75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4117942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3474120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75.1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テキスト ボックス 338"/>
          <p:cNvSpPr txBox="1"/>
          <p:nvPr/>
        </p:nvSpPr>
        <p:spPr>
          <a:xfrm>
            <a:off x="3475205" y="674204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0.083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テキスト ボックス 339"/>
          <p:cNvSpPr txBox="1"/>
          <p:nvPr/>
        </p:nvSpPr>
        <p:spPr>
          <a:xfrm>
            <a:off x="4057064" y="6742045"/>
            <a:ext cx="458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0.062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テキスト ボックス 340"/>
          <p:cNvSpPr txBox="1"/>
          <p:nvPr/>
        </p:nvSpPr>
        <p:spPr>
          <a:xfrm>
            <a:off x="4107309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13.9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テキスト ボックス 341"/>
          <p:cNvSpPr txBox="1"/>
          <p:nvPr/>
        </p:nvSpPr>
        <p:spPr>
          <a:xfrm>
            <a:off x="3474120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85.9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テキスト ボックス 342"/>
          <p:cNvSpPr txBox="1"/>
          <p:nvPr/>
        </p:nvSpPr>
        <p:spPr>
          <a:xfrm>
            <a:off x="4457103" y="285803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テキスト ボックス 343"/>
          <p:cNvSpPr txBox="1"/>
          <p:nvPr/>
        </p:nvSpPr>
        <p:spPr>
          <a:xfrm>
            <a:off x="5163292" y="2858030"/>
            <a:ext cx="3321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テキスト ボックス 344"/>
          <p:cNvSpPr txBox="1"/>
          <p:nvPr/>
        </p:nvSpPr>
        <p:spPr>
          <a:xfrm>
            <a:off x="5096679" y="361027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34.7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テキスト ボックス 345"/>
          <p:cNvSpPr txBox="1"/>
          <p:nvPr/>
        </p:nvSpPr>
        <p:spPr>
          <a:xfrm>
            <a:off x="4457103" y="361027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65.1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テキスト ボックス 346"/>
          <p:cNvSpPr txBox="1"/>
          <p:nvPr/>
        </p:nvSpPr>
        <p:spPr>
          <a:xfrm>
            <a:off x="4449152" y="382508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1.73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テキスト ボックス 347"/>
          <p:cNvSpPr txBox="1"/>
          <p:nvPr/>
        </p:nvSpPr>
        <p:spPr>
          <a:xfrm>
            <a:off x="5094734" y="3825082"/>
            <a:ext cx="4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0.67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テキスト ボックス 348"/>
          <p:cNvSpPr txBox="1"/>
          <p:nvPr/>
        </p:nvSpPr>
        <p:spPr>
          <a:xfrm>
            <a:off x="5093997" y="459292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35.7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テキスト ボックス 349"/>
          <p:cNvSpPr txBox="1"/>
          <p:nvPr/>
        </p:nvSpPr>
        <p:spPr>
          <a:xfrm>
            <a:off x="4457103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テキスト ボックス 350"/>
          <p:cNvSpPr txBox="1"/>
          <p:nvPr/>
        </p:nvSpPr>
        <p:spPr>
          <a:xfrm>
            <a:off x="4457103" y="480564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46.7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テキスト ボックス 351"/>
          <p:cNvSpPr txBox="1"/>
          <p:nvPr/>
        </p:nvSpPr>
        <p:spPr>
          <a:xfrm>
            <a:off x="5100448" y="4805648"/>
            <a:ext cx="4232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17.8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テキスト ボックス 352"/>
          <p:cNvSpPr txBox="1"/>
          <p:nvPr/>
        </p:nvSpPr>
        <p:spPr>
          <a:xfrm>
            <a:off x="5096679" y="5552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17.5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テキスト ボックス 353"/>
          <p:cNvSpPr txBox="1"/>
          <p:nvPr/>
        </p:nvSpPr>
        <p:spPr>
          <a:xfrm>
            <a:off x="4449408" y="555222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テキスト ボックス 354"/>
          <p:cNvSpPr txBox="1"/>
          <p:nvPr/>
        </p:nvSpPr>
        <p:spPr>
          <a:xfrm>
            <a:off x="4457103" y="576695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21.2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テキスト ボックス 355"/>
          <p:cNvSpPr txBox="1"/>
          <p:nvPr/>
        </p:nvSpPr>
        <p:spPr>
          <a:xfrm>
            <a:off x="5090609" y="5766950"/>
            <a:ext cx="4232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2.73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テキスト ボックス 356"/>
          <p:cNvSpPr txBox="1"/>
          <p:nvPr/>
        </p:nvSpPr>
        <p:spPr>
          <a:xfrm>
            <a:off x="5096679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36.7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テキスト ボックス 357"/>
          <p:cNvSpPr txBox="1"/>
          <p:nvPr/>
        </p:nvSpPr>
        <p:spPr>
          <a:xfrm>
            <a:off x="4457103" y="6528813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39.4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テキスト ボックス 362"/>
          <p:cNvSpPr txBox="1"/>
          <p:nvPr/>
        </p:nvSpPr>
        <p:spPr>
          <a:xfrm>
            <a:off x="4459315" y="674204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0.086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テキスト ボックス 363"/>
          <p:cNvSpPr txBox="1"/>
          <p:nvPr/>
        </p:nvSpPr>
        <p:spPr>
          <a:xfrm>
            <a:off x="5035801" y="6742045"/>
            <a:ext cx="447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0.043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テキスト ボックス 364"/>
          <p:cNvSpPr txBox="1"/>
          <p:nvPr/>
        </p:nvSpPr>
        <p:spPr>
          <a:xfrm>
            <a:off x="5093997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35.7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テキスト ボックス 365"/>
          <p:cNvSpPr txBox="1"/>
          <p:nvPr/>
        </p:nvSpPr>
        <p:spPr>
          <a:xfrm>
            <a:off x="4457103" y="750390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64.2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3474120" y="382508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0.48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4074433" y="3825082"/>
            <a:ext cx="443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0.081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4107309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474120" y="45860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84.7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99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nt for figures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4787</TotalTime>
  <Words>158</Words>
  <Application>Microsoft Macintosh PowerPoint</Application>
  <PresentationFormat>ユーザー設定</PresentationFormat>
  <Paragraphs>124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Mitagami</dc:creator>
  <cp:lastModifiedBy>安永 純一朗</cp:lastModifiedBy>
  <cp:revision>441</cp:revision>
  <cp:lastPrinted>2015-05-18T06:28:55Z</cp:lastPrinted>
  <dcterms:created xsi:type="dcterms:W3CDTF">2015-04-07T06:37:36Z</dcterms:created>
  <dcterms:modified xsi:type="dcterms:W3CDTF">2015-05-19T03:47:48Z</dcterms:modified>
</cp:coreProperties>
</file>