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0" d="100"/>
          <a:sy n="80" d="100"/>
        </p:scale>
        <p:origin x="-174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542C6C-DA93-4EBD-8FBB-1AAD33D23607}" type="datetimeFigureOut">
              <a:rPr kumimoji="1" lang="ja-JP" altLang="en-US" smtClean="0"/>
              <a:t>2015/7/2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1E3B72-96C9-4C11-8A07-397EF09F105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022370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542C6C-DA93-4EBD-8FBB-1AAD33D23607}" type="datetimeFigureOut">
              <a:rPr kumimoji="1" lang="ja-JP" altLang="en-US" smtClean="0"/>
              <a:t>2015/7/2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1E3B72-96C9-4C11-8A07-397EF09F105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313775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542C6C-DA93-4EBD-8FBB-1AAD33D23607}" type="datetimeFigureOut">
              <a:rPr kumimoji="1" lang="ja-JP" altLang="en-US" smtClean="0"/>
              <a:t>2015/7/2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1E3B72-96C9-4C11-8A07-397EF09F105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280520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542C6C-DA93-4EBD-8FBB-1AAD33D23607}" type="datetimeFigureOut">
              <a:rPr kumimoji="1" lang="ja-JP" altLang="en-US" smtClean="0"/>
              <a:t>2015/7/2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1E3B72-96C9-4C11-8A07-397EF09F105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411416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542C6C-DA93-4EBD-8FBB-1AAD33D23607}" type="datetimeFigureOut">
              <a:rPr kumimoji="1" lang="ja-JP" altLang="en-US" smtClean="0"/>
              <a:t>2015/7/2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1E3B72-96C9-4C11-8A07-397EF09F105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971734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542C6C-DA93-4EBD-8FBB-1AAD33D23607}" type="datetimeFigureOut">
              <a:rPr kumimoji="1" lang="ja-JP" altLang="en-US" smtClean="0"/>
              <a:t>2015/7/2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1E3B72-96C9-4C11-8A07-397EF09F105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768405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542C6C-DA93-4EBD-8FBB-1AAD33D23607}" type="datetimeFigureOut">
              <a:rPr kumimoji="1" lang="ja-JP" altLang="en-US" smtClean="0"/>
              <a:t>2015/7/2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1E3B72-96C9-4C11-8A07-397EF09F105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609664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542C6C-DA93-4EBD-8FBB-1AAD33D23607}" type="datetimeFigureOut">
              <a:rPr kumimoji="1" lang="ja-JP" altLang="en-US" smtClean="0"/>
              <a:t>2015/7/2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1E3B72-96C9-4C11-8A07-397EF09F105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58336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542C6C-DA93-4EBD-8FBB-1AAD33D23607}" type="datetimeFigureOut">
              <a:rPr kumimoji="1" lang="ja-JP" altLang="en-US" smtClean="0"/>
              <a:t>2015/7/2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1E3B72-96C9-4C11-8A07-397EF09F105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206408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542C6C-DA93-4EBD-8FBB-1AAD33D23607}" type="datetimeFigureOut">
              <a:rPr kumimoji="1" lang="ja-JP" altLang="en-US" smtClean="0"/>
              <a:t>2015/7/2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1E3B72-96C9-4C11-8A07-397EF09F105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754123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542C6C-DA93-4EBD-8FBB-1AAD33D23607}" type="datetimeFigureOut">
              <a:rPr kumimoji="1" lang="ja-JP" altLang="en-US" smtClean="0"/>
              <a:t>2015/7/2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1E3B72-96C9-4C11-8A07-397EF09F105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118147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542C6C-DA93-4EBD-8FBB-1AAD33D23607}" type="datetimeFigureOut">
              <a:rPr kumimoji="1" lang="ja-JP" altLang="en-US" smtClean="0"/>
              <a:t>2015/7/2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1E3B72-96C9-4C11-8A07-397EF09F105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283481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2000" y="720000"/>
            <a:ext cx="7200000" cy="57691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タイトル 1"/>
          <p:cNvSpPr txBox="1">
            <a:spLocks/>
          </p:cNvSpPr>
          <p:nvPr/>
        </p:nvSpPr>
        <p:spPr>
          <a:xfrm>
            <a:off x="108000" y="72000"/>
            <a:ext cx="3240000" cy="432000"/>
          </a:xfrm>
          <a:prstGeom prst="rect">
            <a:avLst/>
          </a:prstGeom>
        </p:spPr>
        <p:txBody>
          <a:bodyPr anchor="t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ja-JP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S1 Figure</a:t>
            </a:r>
            <a:endParaRPr lang="ja-JP" alt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4" name="直線コネクタ 3"/>
          <p:cNvCxnSpPr/>
          <p:nvPr/>
        </p:nvCxnSpPr>
        <p:spPr>
          <a:xfrm>
            <a:off x="2016000" y="792000"/>
            <a:ext cx="5364000" cy="53640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29477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</TotalTime>
  <Words>2</Words>
  <Application>Microsoft Office PowerPoint</Application>
  <PresentationFormat>画面に合わせる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Office ​​テーマ</vt:lpstr>
      <vt:lpstr>PowerPoint プレゼンテーション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Atsushi</dc:creator>
  <cp:lastModifiedBy>Umemura</cp:lastModifiedBy>
  <cp:revision>8</cp:revision>
  <dcterms:created xsi:type="dcterms:W3CDTF">2014-12-13T09:15:28Z</dcterms:created>
  <dcterms:modified xsi:type="dcterms:W3CDTF">2015-07-02T14:39:35Z</dcterms:modified>
</cp:coreProperties>
</file>