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8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571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83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815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01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30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394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064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15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696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279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55599-760D-4436-8D80-0E83BD2C6C38}" type="datetimeFigureOut">
              <a:rPr kumimoji="1" lang="ja-JP" altLang="en-US" smtClean="0"/>
              <a:t>2015/6/17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231B6-2619-4661-A581-51727EED7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108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1" t="-3" r="11802" b="27159"/>
          <a:stretch/>
        </p:blipFill>
        <p:spPr bwMode="auto">
          <a:xfrm>
            <a:off x="522250" y="720000"/>
            <a:ext cx="8099500" cy="60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タイトル 1"/>
          <p:cNvSpPr txBox="1">
            <a:spLocks/>
          </p:cNvSpPr>
          <p:nvPr/>
        </p:nvSpPr>
        <p:spPr>
          <a:xfrm>
            <a:off x="108000" y="72000"/>
            <a:ext cx="3240000" cy="432000"/>
          </a:xfrm>
          <a:prstGeom prst="rect">
            <a:avLst/>
          </a:prstGeom>
        </p:spPr>
        <p:txBody>
          <a:bodyPr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 </a:t>
            </a:r>
            <a:r>
              <a:rPr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endParaRPr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162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Umemura</dc:creator>
  <cp:lastModifiedBy>Umemura</cp:lastModifiedBy>
  <cp:revision>1</cp:revision>
  <dcterms:created xsi:type="dcterms:W3CDTF">2015-06-17T08:56:09Z</dcterms:created>
  <dcterms:modified xsi:type="dcterms:W3CDTF">2015-06-17T09:01:17Z</dcterms:modified>
</cp:coreProperties>
</file>