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56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6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7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9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6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1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9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F8E61-E555-4A25-A2C7-64C796915A0E}" type="datetimeFigureOut">
              <a:rPr lang="en-US" smtClean="0"/>
              <a:t>4/1/2014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B0C8C-446F-4CC0-B797-D96E66C5F5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36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990600" y="60325"/>
          <a:ext cx="3959225" cy="315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hart" r:id="rId3" imgW="7629525" imgH="5772150" progId="Excel.Chart.8">
                  <p:embed/>
                </p:oleObj>
              </mc:Choice>
              <mc:Fallback>
                <p:oleObj name="Chart" r:id="rId3" imgW="7629525" imgH="577215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325"/>
                        <a:ext cx="3959225" cy="315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6096000" y="5607050"/>
            <a:ext cx="2228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/>
              <a:t>Supplementary Fig. 1, </a:t>
            </a:r>
          </a:p>
          <a:p>
            <a:r>
              <a:rPr lang="en-US" sz="1600"/>
              <a:t>Devic et al.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32861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A</a:t>
            </a:r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430213" y="3381375"/>
          <a:ext cx="5513387" cy="310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5" imgW="10810875" imgH="6096000" progId="Excel.Chart.8">
                  <p:embed/>
                </p:oleObj>
              </mc:Choice>
              <mc:Fallback>
                <p:oleObj name="Chart" r:id="rId5" imgW="10810875" imgH="60960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3" y="3381375"/>
                        <a:ext cx="5513387" cy="310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" y="3376613"/>
            <a:ext cx="36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1297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Office Excel Chart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2014-04-01T17:33:59Z</dcterms:created>
  <dcterms:modified xsi:type="dcterms:W3CDTF">2014-04-01T17:34:35Z</dcterms:modified>
</cp:coreProperties>
</file>