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4" autoAdjust="0"/>
    <p:restoredTop sz="94660"/>
  </p:normalViewPr>
  <p:slideViewPr>
    <p:cSldViewPr snapToGrid="0">
      <p:cViewPr>
        <p:scale>
          <a:sx n="125" d="100"/>
          <a:sy n="125" d="100"/>
        </p:scale>
        <p:origin x="1380" y="5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291F1-0E10-4393-AD0B-E44F9246C95D}" type="datetimeFigureOut">
              <a:rPr lang="en-US" smtClean="0"/>
              <a:t>12-Feb-15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EC657-1A13-4994-9373-A8BF3FD4ED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4177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291F1-0E10-4393-AD0B-E44F9246C95D}" type="datetimeFigureOut">
              <a:rPr lang="en-US" smtClean="0"/>
              <a:t>12-Feb-15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EC657-1A13-4994-9373-A8BF3FD4ED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134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291F1-0E10-4393-AD0B-E44F9246C95D}" type="datetimeFigureOut">
              <a:rPr lang="en-US" smtClean="0"/>
              <a:t>12-Feb-15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EC657-1A13-4994-9373-A8BF3FD4ED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9747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291F1-0E10-4393-AD0B-E44F9246C95D}" type="datetimeFigureOut">
              <a:rPr lang="en-US" smtClean="0"/>
              <a:t>12-Feb-15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EC657-1A13-4994-9373-A8BF3FD4ED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0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291F1-0E10-4393-AD0B-E44F9246C95D}" type="datetimeFigureOut">
              <a:rPr lang="en-US" smtClean="0"/>
              <a:t>12-Feb-15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EC657-1A13-4994-9373-A8BF3FD4ED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956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291F1-0E10-4393-AD0B-E44F9246C95D}" type="datetimeFigureOut">
              <a:rPr lang="en-US" smtClean="0"/>
              <a:t>12-Feb-15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EC657-1A13-4994-9373-A8BF3FD4ED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9306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291F1-0E10-4393-AD0B-E44F9246C95D}" type="datetimeFigureOut">
              <a:rPr lang="en-US" smtClean="0"/>
              <a:t>12-Feb-15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EC657-1A13-4994-9373-A8BF3FD4ED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753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291F1-0E10-4393-AD0B-E44F9246C95D}" type="datetimeFigureOut">
              <a:rPr lang="en-US" smtClean="0"/>
              <a:t>12-Feb-15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EC657-1A13-4994-9373-A8BF3FD4ED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4661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291F1-0E10-4393-AD0B-E44F9246C95D}" type="datetimeFigureOut">
              <a:rPr lang="en-US" smtClean="0"/>
              <a:t>12-Feb-15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EC657-1A13-4994-9373-A8BF3FD4ED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322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291F1-0E10-4393-AD0B-E44F9246C95D}" type="datetimeFigureOut">
              <a:rPr lang="en-US" smtClean="0"/>
              <a:t>12-Feb-15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EC657-1A13-4994-9373-A8BF3FD4ED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34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291F1-0E10-4393-AD0B-E44F9246C95D}" type="datetimeFigureOut">
              <a:rPr lang="en-US" smtClean="0"/>
              <a:t>12-Feb-15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EC657-1A13-4994-9373-A8BF3FD4ED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4566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D291F1-0E10-4393-AD0B-E44F9246C95D}" type="datetimeFigureOut">
              <a:rPr lang="en-US" smtClean="0"/>
              <a:t>12-Feb-15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6EC657-1A13-4994-9373-A8BF3FD4ED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922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55" t="6087" r="4366" b="3444"/>
          <a:stretch>
            <a:fillRect/>
          </a:stretch>
        </p:blipFill>
        <p:spPr bwMode="auto">
          <a:xfrm>
            <a:off x="4932608" y="2672366"/>
            <a:ext cx="2838450" cy="123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4932608" y="4029643"/>
            <a:ext cx="2962141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PEO-silane amphiphiles blended into silicone exhibit enhanced surface restructuring and protein resistance dependent on PEO length.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8110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17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Texas A&amp;M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Marc A. Rufin</dc:creator>
  <cp:lastModifiedBy>Editorial Office</cp:lastModifiedBy>
  <cp:revision>12</cp:revision>
  <dcterms:created xsi:type="dcterms:W3CDTF">2015-02-04T21:47:50Z</dcterms:created>
  <dcterms:modified xsi:type="dcterms:W3CDTF">2015-02-12T14:02:41Z</dcterms:modified>
</cp:coreProperties>
</file>