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5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A1EA003-FFBD-4C07-BFC9-89D34FC2E1E8}" type="datetimeFigureOut">
              <a:rPr lang="en-US" smtClean="0"/>
              <a:t>8/29/2015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D2296EC-6F59-4B2B-A122-FF098F3CC7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54689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2296EC-6F59-4B2B-A122-FF098F3CC7C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9462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420F14-5692-49D0-A8F6-DC5E69B41F72}" type="datetimeFigureOut">
              <a:rPr lang="en-US" smtClean="0"/>
              <a:t>8/29/2015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3DAA4D-96F0-4C6E-8D33-FB1BCAF620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45373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420F14-5692-49D0-A8F6-DC5E69B41F72}" type="datetimeFigureOut">
              <a:rPr lang="en-US" smtClean="0"/>
              <a:t>8/29/2015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3DAA4D-96F0-4C6E-8D33-FB1BCAF620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50073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420F14-5692-49D0-A8F6-DC5E69B41F72}" type="datetimeFigureOut">
              <a:rPr lang="en-US" smtClean="0"/>
              <a:t>8/29/2015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3DAA4D-96F0-4C6E-8D33-FB1BCAF620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92536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420F14-5692-49D0-A8F6-DC5E69B41F72}" type="datetimeFigureOut">
              <a:rPr lang="en-US" smtClean="0"/>
              <a:t>8/29/2015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3DAA4D-96F0-4C6E-8D33-FB1BCAF620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47303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420F14-5692-49D0-A8F6-DC5E69B41F72}" type="datetimeFigureOut">
              <a:rPr lang="en-US" smtClean="0"/>
              <a:t>8/29/2015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3DAA4D-96F0-4C6E-8D33-FB1BCAF620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72618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420F14-5692-49D0-A8F6-DC5E69B41F72}" type="datetimeFigureOut">
              <a:rPr lang="en-US" smtClean="0"/>
              <a:t>8/29/2015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3DAA4D-96F0-4C6E-8D33-FB1BCAF620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27805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420F14-5692-49D0-A8F6-DC5E69B41F72}" type="datetimeFigureOut">
              <a:rPr lang="en-US" smtClean="0"/>
              <a:t>8/29/2015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3DAA4D-96F0-4C6E-8D33-FB1BCAF620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30235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420F14-5692-49D0-A8F6-DC5E69B41F72}" type="datetimeFigureOut">
              <a:rPr lang="en-US" smtClean="0"/>
              <a:t>8/29/2015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3DAA4D-96F0-4C6E-8D33-FB1BCAF620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30485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420F14-5692-49D0-A8F6-DC5E69B41F72}" type="datetimeFigureOut">
              <a:rPr lang="en-US" smtClean="0"/>
              <a:t>8/29/2015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3DAA4D-96F0-4C6E-8D33-FB1BCAF620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87694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420F14-5692-49D0-A8F6-DC5E69B41F72}" type="datetimeFigureOut">
              <a:rPr lang="en-US" smtClean="0"/>
              <a:t>8/29/2015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3DAA4D-96F0-4C6E-8D33-FB1BCAF620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75850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420F14-5692-49D0-A8F6-DC5E69B41F72}" type="datetimeFigureOut">
              <a:rPr lang="en-US" smtClean="0"/>
              <a:t>8/29/2015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3DAA4D-96F0-4C6E-8D33-FB1BCAF620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33925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420F14-5692-49D0-A8F6-DC5E69B41F72}" type="datetimeFigureOut">
              <a:rPr lang="en-US" smtClean="0"/>
              <a:t>8/29/2015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3DAA4D-96F0-4C6E-8D33-FB1BCAF620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4356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457203" y="2260226"/>
            <a:ext cx="3843590" cy="609186"/>
          </a:xfrm>
          <a:prstGeom prst="round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Field experiment in multiple environments</a:t>
            </a:r>
            <a:endParaRPr lang="en-US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7" name="Rounded Rectangle 26"/>
          <p:cNvSpPr/>
          <p:nvPr/>
        </p:nvSpPr>
        <p:spPr>
          <a:xfrm>
            <a:off x="4571070" y="2279301"/>
            <a:ext cx="3887130" cy="590111"/>
          </a:xfrm>
          <a:prstGeom prst="round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Genotyping with SoySNP50k</a:t>
            </a:r>
          </a:p>
          <a:p>
            <a:pPr algn="ctr"/>
            <a:r>
              <a:rPr lang="en-US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BeadChip</a:t>
            </a:r>
            <a:r>
              <a:rPr lang="en-US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(52,041 SNP)</a:t>
            </a:r>
            <a:endParaRPr lang="en-US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Rounded Rectangle 18"/>
          <p:cNvSpPr/>
          <p:nvPr/>
        </p:nvSpPr>
        <p:spPr>
          <a:xfrm>
            <a:off x="5867399" y="4320307"/>
            <a:ext cx="2586135" cy="614290"/>
          </a:xfrm>
          <a:prstGeom prst="round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Selective sweep analysis</a:t>
            </a:r>
            <a:endParaRPr lang="en-US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6" name="Rounded Rectangle 35"/>
          <p:cNvSpPr/>
          <p:nvPr/>
        </p:nvSpPr>
        <p:spPr>
          <a:xfrm>
            <a:off x="457203" y="4320307"/>
            <a:ext cx="3657600" cy="614290"/>
          </a:xfrm>
          <a:prstGeom prst="round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Genome wide association mapping</a:t>
            </a:r>
          </a:p>
          <a:p>
            <a:pPr algn="ctr"/>
            <a:r>
              <a:rPr lang="en-US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latin typeface="Times New Roman" panose="02020603050405020304" pitchFamily="18" charset="0"/>
                <a:cs typeface="Times New Roman" panose="02020603050405020304" pitchFamily="18" charset="0"/>
              </a:rPr>
              <a:t>Y</a:t>
            </a:r>
            <a:r>
              <a:rPr lang="en-US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r>
              <a:rPr lang="en-US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</a:t>
            </a:r>
            <a:r>
              <a:rPr lang="en-US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+Q+</a:t>
            </a:r>
            <a:r>
              <a:rPr lang="en-US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</a:t>
            </a:r>
            <a:r>
              <a:rPr lang="en-US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en-US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16956" y="5584763"/>
            <a:ext cx="898633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Clr>
                <a:srgbClr val="FF0000"/>
              </a:buClr>
            </a:pPr>
            <a:r>
              <a:rPr lang="en-US" altLang="zh-CN" dirty="0" smtClean="0"/>
              <a:t>Additional </a:t>
            </a:r>
            <a:r>
              <a:rPr lang="en-US" altLang="zh-CN" smtClean="0"/>
              <a:t>file </a:t>
            </a:r>
            <a:r>
              <a:rPr lang="en-US" altLang="zh-CN" smtClean="0"/>
              <a:t>13: </a:t>
            </a:r>
            <a:r>
              <a:rPr lang="en-US" altLang="zh-CN" dirty="0" smtClean="0"/>
              <a:t>Flow chart of overall experimental design.</a:t>
            </a:r>
            <a:endParaRPr lang="en-US" altLang="zh-CN" dirty="0"/>
          </a:p>
        </p:txBody>
      </p:sp>
      <p:sp>
        <p:nvSpPr>
          <p:cNvPr id="7" name="Rounded Rectangle 6"/>
          <p:cNvSpPr/>
          <p:nvPr/>
        </p:nvSpPr>
        <p:spPr>
          <a:xfrm rot="16200000">
            <a:off x="6250654" y="-348472"/>
            <a:ext cx="571500" cy="3843591"/>
          </a:xfrm>
          <a:prstGeom prst="round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eaVert" rtlCol="0" anchor="ctr"/>
          <a:lstStyle/>
          <a:p>
            <a:pPr algn="ctr">
              <a:spcBef>
                <a:spcPts val="600"/>
              </a:spcBef>
            </a:pPr>
            <a:r>
              <a:rPr lang="en-US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1062 </a:t>
            </a:r>
            <a:r>
              <a:rPr lang="en-US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Soybean </a:t>
            </a:r>
            <a:r>
              <a:rPr lang="en-US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improved lines</a:t>
            </a:r>
          </a:p>
        </p:txBody>
      </p:sp>
      <p:sp>
        <p:nvSpPr>
          <p:cNvPr id="24" name="Rounded Rectangle 23"/>
          <p:cNvSpPr/>
          <p:nvPr/>
        </p:nvSpPr>
        <p:spPr>
          <a:xfrm rot="16200000">
            <a:off x="2114550" y="-359668"/>
            <a:ext cx="571500" cy="3886200"/>
          </a:xfrm>
          <a:prstGeom prst="round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eaVert" rtlCol="0" anchor="ctr"/>
          <a:lstStyle/>
          <a:p>
            <a:pPr algn="ctr">
              <a:spcBef>
                <a:spcPts val="600"/>
              </a:spcBef>
            </a:pPr>
            <a:r>
              <a:rPr lang="en-US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342 Soybean landraces</a:t>
            </a:r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5167325" y="1877737"/>
            <a:ext cx="0" cy="401564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>
            <a:off x="3657600" y="1877737"/>
            <a:ext cx="0" cy="400735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>
            <a:off x="3733800" y="1877737"/>
            <a:ext cx="945149" cy="362586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>
          <a:xfrm flipH="1">
            <a:off x="4191002" y="1877737"/>
            <a:ext cx="976323" cy="362098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37" name="Rounded Rectangle 36"/>
          <p:cNvSpPr/>
          <p:nvPr/>
        </p:nvSpPr>
        <p:spPr>
          <a:xfrm>
            <a:off x="3352801" y="3259016"/>
            <a:ext cx="1981199" cy="561877"/>
          </a:xfrm>
          <a:prstGeom prst="round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Hapmap</a:t>
            </a:r>
            <a:r>
              <a:rPr lang="en-US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genotypic data (</a:t>
            </a:r>
            <a:r>
              <a:rPr lang="en-US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</a:t>
            </a:r>
            <a:r>
              <a:rPr lang="en-US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en-US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9" name="Rounded Rectangle 38"/>
          <p:cNvSpPr/>
          <p:nvPr/>
        </p:nvSpPr>
        <p:spPr>
          <a:xfrm>
            <a:off x="7086600" y="3259017"/>
            <a:ext cx="1371600" cy="561876"/>
          </a:xfrm>
          <a:prstGeom prst="roundRect">
            <a:avLst/>
          </a:prstGeom>
          <a:ln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Kinship analysis (</a:t>
            </a:r>
            <a:r>
              <a:rPr lang="en-US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</a:t>
            </a:r>
            <a:r>
              <a:rPr lang="en-US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en-US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1" name="Rounded Rectangle 40"/>
          <p:cNvSpPr/>
          <p:nvPr/>
        </p:nvSpPr>
        <p:spPr>
          <a:xfrm>
            <a:off x="457201" y="3259016"/>
            <a:ext cx="2743199" cy="553704"/>
          </a:xfrm>
          <a:prstGeom prst="round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Phenotype data of  9 agronomic traits (</a:t>
            </a:r>
            <a:r>
              <a:rPr lang="en-US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latin typeface="Times New Roman" panose="02020603050405020304" pitchFamily="18" charset="0"/>
                <a:cs typeface="Times New Roman" panose="02020603050405020304" pitchFamily="18" charset="0"/>
              </a:rPr>
              <a:t>Y</a:t>
            </a:r>
            <a:r>
              <a:rPr lang="en-US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en-US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2" name="Rounded Rectangle 41"/>
          <p:cNvSpPr/>
          <p:nvPr/>
        </p:nvSpPr>
        <p:spPr>
          <a:xfrm>
            <a:off x="5514968" y="3259016"/>
            <a:ext cx="1419232" cy="561878"/>
          </a:xfrm>
          <a:prstGeom prst="roundRect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Population structure(Q)</a:t>
            </a:r>
            <a:endParaRPr lang="en-US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38" name="Straight Arrow Connector 37"/>
          <p:cNvCxnSpPr/>
          <p:nvPr/>
        </p:nvCxnSpPr>
        <p:spPr>
          <a:xfrm>
            <a:off x="4873543" y="2915066"/>
            <a:ext cx="0" cy="30480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40" name="Straight Arrow Connector 39"/>
          <p:cNvCxnSpPr/>
          <p:nvPr/>
        </p:nvCxnSpPr>
        <p:spPr>
          <a:xfrm>
            <a:off x="2885748" y="2935553"/>
            <a:ext cx="0" cy="30480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43" name="Straight Arrow Connector 42"/>
          <p:cNvCxnSpPr/>
          <p:nvPr/>
        </p:nvCxnSpPr>
        <p:spPr>
          <a:xfrm>
            <a:off x="6316834" y="2915066"/>
            <a:ext cx="0" cy="30480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5" name="Straight Arrow Connector 44"/>
          <p:cNvCxnSpPr/>
          <p:nvPr/>
        </p:nvCxnSpPr>
        <p:spPr>
          <a:xfrm>
            <a:off x="7845343" y="2954215"/>
            <a:ext cx="0" cy="30480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6" name="Straight Arrow Connector 45"/>
          <p:cNvCxnSpPr/>
          <p:nvPr/>
        </p:nvCxnSpPr>
        <p:spPr>
          <a:xfrm>
            <a:off x="2916329" y="3853550"/>
            <a:ext cx="0" cy="478737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47" name="Straight Arrow Connector 46"/>
          <p:cNvCxnSpPr/>
          <p:nvPr/>
        </p:nvCxnSpPr>
        <p:spPr>
          <a:xfrm>
            <a:off x="3505200" y="3851188"/>
            <a:ext cx="0" cy="481099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48" name="Straight Arrow Connector 47"/>
          <p:cNvCxnSpPr/>
          <p:nvPr/>
        </p:nvCxnSpPr>
        <p:spPr>
          <a:xfrm flipH="1">
            <a:off x="3733800" y="3874852"/>
            <a:ext cx="1890726" cy="393798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0" name="Straight Arrow Connector 49"/>
          <p:cNvCxnSpPr/>
          <p:nvPr/>
        </p:nvCxnSpPr>
        <p:spPr>
          <a:xfrm flipH="1">
            <a:off x="4114803" y="3853550"/>
            <a:ext cx="3210196" cy="478737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55" name="Straight Arrow Connector 54"/>
          <p:cNvCxnSpPr/>
          <p:nvPr/>
        </p:nvCxnSpPr>
        <p:spPr>
          <a:xfrm>
            <a:off x="4679023" y="3858839"/>
            <a:ext cx="1671891" cy="409811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105" name="Straight Arrow Connector 104"/>
          <p:cNvCxnSpPr>
            <a:stCxn id="19" idx="1"/>
          </p:cNvCxnSpPr>
          <p:nvPr/>
        </p:nvCxnSpPr>
        <p:spPr>
          <a:xfrm flipH="1">
            <a:off x="4159720" y="4627452"/>
            <a:ext cx="1707679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5" name="Oval 114"/>
          <p:cNvSpPr/>
          <p:nvPr/>
        </p:nvSpPr>
        <p:spPr>
          <a:xfrm>
            <a:off x="3962401" y="4475586"/>
            <a:ext cx="1904998" cy="619127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Validated by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74746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316</TotalTime>
  <Words>69</Words>
  <Application>Microsoft Office PowerPoint</Application>
  <PresentationFormat>On-screen Show (4:3)</PresentationFormat>
  <Paragraphs>15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CSS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Reviewer</dc:creator>
  <cp:lastModifiedBy>Real, Francis Frank</cp:lastModifiedBy>
  <cp:revision>17</cp:revision>
  <dcterms:created xsi:type="dcterms:W3CDTF">2015-07-02T02:52:58Z</dcterms:created>
  <dcterms:modified xsi:type="dcterms:W3CDTF">2015-08-28T20:17:06Z</dcterms:modified>
</cp:coreProperties>
</file>